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0"/>
  </p:notesMasterIdLst>
  <p:handoutMasterIdLst>
    <p:handoutMasterId r:id="rId11"/>
  </p:handoutMasterIdLst>
  <p:sldIdLst>
    <p:sldId id="410" r:id="rId2"/>
    <p:sldId id="412" r:id="rId3"/>
    <p:sldId id="413" r:id="rId4"/>
    <p:sldId id="414" r:id="rId5"/>
    <p:sldId id="415" r:id="rId6"/>
    <p:sldId id="417" r:id="rId7"/>
    <p:sldId id="418" r:id="rId8"/>
    <p:sldId id="419" r:id="rId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 autoAdjust="0"/>
    <p:restoredTop sz="88032" autoAdjust="0"/>
  </p:normalViewPr>
  <p:slideViewPr>
    <p:cSldViewPr>
      <p:cViewPr varScale="1">
        <p:scale>
          <a:sx n="100" d="100"/>
          <a:sy n="100" d="100"/>
        </p:scale>
        <p:origin x="191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C5132B4C-2CC2-4134-B067-DC2D03F0AB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206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8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786B87A4-2D51-4D0A-9264-1105AD92A9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8055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1 Slayt Görüntüsü Yer Tutucusu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5651" name="2 Not Yer Tutucusu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lvl="1"/>
            <a:r>
              <a:rPr lang="en-US" sz="1800"/>
              <a:t>The values typically reported by software projects were once a lot larger (in the 3-4 range), but due to improvements in practices and processes, they have gotten a lot better. </a:t>
            </a:r>
            <a:endParaRPr lang="en-US" sz="1600"/>
          </a:p>
          <a:p>
            <a:endParaRPr lang="tr-TR"/>
          </a:p>
        </p:txBody>
      </p:sp>
      <p:sp>
        <p:nvSpPr>
          <p:cNvPr id="155652" name="3 Slayt Numarası Yer Tutucusu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0151CB4-80E2-45EB-87B6-FAB389F8A19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101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E41C438-DCDC-4793-8E4E-F214C4B5093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5667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4988"/>
            <a:ext cx="5029200" cy="4113212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r>
              <a:rPr lang="en-US"/>
              <a:t>Later we will discuss Cocomo 2 - an update designed to deal with the third item in particular, as well as more modern programming methods</a:t>
            </a:r>
          </a:p>
        </p:txBody>
      </p:sp>
      <p:sp>
        <p:nvSpPr>
          <p:cNvPr id="15667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986253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8CB54E-B6F5-4925-B3A3-1A747F279FA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5872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4988"/>
            <a:ext cx="5029200" cy="4113212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r>
              <a:rPr lang="en-US"/>
              <a:t> Effort is greater in later phases because there are more people involved</a:t>
            </a:r>
          </a:p>
          <a:p>
            <a:pPr eaLnBrk="1" hangingPunct="1"/>
            <a:r>
              <a:rPr lang="en-US"/>
              <a:t> Time is greater in earlier phases because it takes longer to get the requirements and design right.</a:t>
            </a:r>
          </a:p>
        </p:txBody>
      </p:sp>
      <p:sp>
        <p:nvSpPr>
          <p:cNvPr id="158724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38828766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054681A-B692-4BFE-82A5-82256CCBCD6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59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9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/>
              <a:t>SRR: system requirement review</a:t>
            </a:r>
          </a:p>
          <a:p>
            <a:pPr eaLnBrk="1" hangingPunct="1"/>
            <a:r>
              <a:rPr lang="en-US"/>
              <a:t>pdr: preleminary design review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651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/>
          <p:cNvGrpSpPr>
            <a:grpSpLocks/>
          </p:cNvGrpSpPr>
          <p:nvPr/>
        </p:nvGrpSpPr>
        <p:grpSpPr bwMode="auto">
          <a:xfrm>
            <a:off x="228600" y="2889250"/>
            <a:ext cx="8610600" cy="201613"/>
            <a:chOff x="144" y="1680"/>
            <a:chExt cx="5424" cy="144"/>
          </a:xfrm>
        </p:grpSpPr>
        <p:sp>
          <p:nvSpPr>
            <p:cNvPr id="5" name="Rectangle 8"/>
            <p:cNvSpPr>
              <a:spLocks noChangeArrowheads="1"/>
            </p:cNvSpPr>
            <p:nvPr userDrawn="1"/>
          </p:nvSpPr>
          <p:spPr bwMode="auto">
            <a:xfrm>
              <a:off x="144" y="1680"/>
              <a:ext cx="1808" cy="144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  <p:sp>
          <p:nvSpPr>
            <p:cNvPr id="6" name="Rectangle 9"/>
            <p:cNvSpPr>
              <a:spLocks noChangeArrowheads="1"/>
            </p:cNvSpPr>
            <p:nvPr userDrawn="1"/>
          </p:nvSpPr>
          <p:spPr bwMode="auto">
            <a:xfrm>
              <a:off x="1952" y="1680"/>
              <a:ext cx="1808" cy="144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  <p:sp>
          <p:nvSpPr>
            <p:cNvPr id="7" name="Rectangle 10"/>
            <p:cNvSpPr>
              <a:spLocks noChangeArrowheads="1"/>
            </p:cNvSpPr>
            <p:nvPr userDrawn="1"/>
          </p:nvSpPr>
          <p:spPr bwMode="auto">
            <a:xfrm>
              <a:off x="3760" y="1680"/>
              <a:ext cx="1808" cy="144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</p:grpSp>
      <p:sp>
        <p:nvSpPr>
          <p:cNvPr id="829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 algn="ctr">
              <a:defRPr sz="5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270250"/>
            <a:ext cx="6400800" cy="2209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CD7402-615D-4FFA-B598-75DBEA6B30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787B27-F526-4D71-81B4-EC72623397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C275EA-576F-465B-B9F6-D202344664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Başlık ve Tab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Tablo Yer Tutucusu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0"/>
            <a:endParaRPr lang="tr-TR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6BC5EB-11F7-461A-BD8F-7F1DF82CA6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1C5F21-3C7E-4F93-B8B5-92C9F31DB8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79620C-5542-420D-86C8-F1848D3B0E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EA2EBC-9A0C-495F-9174-1211968FA0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A365DE-516C-4EE6-AD4A-8E5D4A0139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1FBAA6-C72F-4BD5-8FC8-045E65843D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9CAA34-6007-4AFE-8FDD-956ECCA2C8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2E61B1-E776-46BC-A305-01CE152D6B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r-TR" noProof="0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99C58D-3FC2-42FB-A709-1DA2479811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pPr>
              <a:defRPr/>
            </a:pPr>
            <a:fld id="{B837D121-FF9B-4B18-83BC-06229F7E51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1927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 sz="2400">
              <a:latin typeface="Times New Roman" pitchFamily="18" charset="0"/>
            </a:endParaRPr>
          </a:p>
        </p:txBody>
      </p:sp>
      <p:sp>
        <p:nvSpPr>
          <p:cNvPr id="81928" name="Line 8"/>
          <p:cNvSpPr>
            <a:spLocks noChangeShapeType="1"/>
          </p:cNvSpPr>
          <p:nvPr/>
        </p:nvSpPr>
        <p:spPr bwMode="auto">
          <a:xfrm>
            <a:off x="457200" y="14478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81929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 sz="2400">
              <a:latin typeface="Times New Roman" pitchFamily="18" charset="0"/>
            </a:endParaRPr>
          </a:p>
        </p:txBody>
      </p:sp>
      <p:sp>
        <p:nvSpPr>
          <p:cNvPr id="81930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 sz="2400">
              <a:latin typeface="Times New Roman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p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p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0488" tIns="44450" rIns="90488" bIns="44450" anchor="ctr"/>
          <a:lstStyle/>
          <a:p>
            <a:pPr eaLnBrk="1" hangingPunct="1"/>
            <a:r>
              <a:rPr lang="en-US"/>
              <a:t>Intermediate COCOMO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22275" y="1600200"/>
            <a:ext cx="8264525" cy="4953000"/>
          </a:xfrm>
          <a:noFill/>
        </p:spPr>
        <p:txBody>
          <a:bodyPr lIns="90488" tIns="44450" rIns="90488" bIns="44450"/>
          <a:lstStyle/>
          <a:p>
            <a:pPr marL="285750" indent="-285750" eaLnBrk="1" hangingPunct="1">
              <a:lnSpc>
                <a:spcPct val="80000"/>
              </a:lnSpc>
            </a:pPr>
            <a:r>
              <a:rPr lang="en-US" sz="2000"/>
              <a:t>Intermediate COCOMO revised values of</a:t>
            </a:r>
            <a:r>
              <a:rPr lang="en-US" sz="2000" b="1"/>
              <a:t> a</a:t>
            </a:r>
          </a:p>
          <a:p>
            <a:pPr marL="285750" indent="-285750" eaLnBrk="1" hangingPunct="1">
              <a:lnSpc>
                <a:spcPct val="80000"/>
              </a:lnSpc>
            </a:pPr>
            <a:endParaRPr lang="en-US" sz="2000" b="1"/>
          </a:p>
          <a:p>
            <a:pPr marL="285750" indent="-285750" eaLnBrk="1" hangingPunct="1">
              <a:lnSpc>
                <a:spcPct val="80000"/>
              </a:lnSpc>
            </a:pPr>
            <a:endParaRPr lang="en-US" sz="2000" b="1"/>
          </a:p>
          <a:p>
            <a:pPr marL="285750" indent="-285750" eaLnBrk="1" hangingPunct="1">
              <a:lnSpc>
                <a:spcPct val="80000"/>
              </a:lnSpc>
            </a:pPr>
            <a:endParaRPr lang="en-US" sz="2000" b="1"/>
          </a:p>
          <a:p>
            <a:pPr marL="285750" indent="-285750" eaLnBrk="1" hangingPunct="1">
              <a:lnSpc>
                <a:spcPct val="80000"/>
              </a:lnSpc>
            </a:pPr>
            <a:endParaRPr lang="en-US" sz="2000" b="1"/>
          </a:p>
          <a:p>
            <a:pPr marL="285750" indent="-285750" eaLnBrk="1" hangingPunct="1">
              <a:lnSpc>
                <a:spcPct val="80000"/>
              </a:lnSpc>
            </a:pPr>
            <a:endParaRPr lang="en-US" sz="2000"/>
          </a:p>
          <a:p>
            <a:pPr marL="285750" indent="-285750" eaLnBrk="1" hangingPunct="1">
              <a:lnSpc>
                <a:spcPct val="80000"/>
              </a:lnSpc>
            </a:pPr>
            <a:endParaRPr lang="en-US" sz="2000"/>
          </a:p>
          <a:p>
            <a:pPr marL="285750" indent="-285750" eaLnBrk="1" hangingPunct="1">
              <a:lnSpc>
                <a:spcPct val="80000"/>
              </a:lnSpc>
            </a:pPr>
            <a:r>
              <a:rPr lang="en-US" sz="2000"/>
              <a:t>Effort Adjustment Factor (EAF)</a:t>
            </a:r>
          </a:p>
          <a:p>
            <a:pPr marL="285750" indent="-285750" eaLnBrk="1" hangingPunct="1">
              <a:lnSpc>
                <a:spcPct val="80000"/>
              </a:lnSpc>
            </a:pPr>
            <a:r>
              <a:rPr lang="en-US" sz="2000"/>
              <a:t>EAF is the product of the cost adjustment factors</a:t>
            </a:r>
          </a:p>
          <a:p>
            <a:pPr marL="685800" lvl="1" indent="-228600" eaLnBrk="1" hangingPunct="1">
              <a:lnSpc>
                <a:spcPct val="80000"/>
              </a:lnSpc>
            </a:pPr>
            <a:r>
              <a:rPr lang="en-US" sz="1800"/>
              <a:t>EAF= 1 would represent a relatively easy software effort, perhaps with no cost drivers</a:t>
            </a:r>
          </a:p>
          <a:p>
            <a:pPr marL="685800" lvl="1" indent="-228600" eaLnBrk="1" hangingPunct="1">
              <a:lnSpc>
                <a:spcPct val="80000"/>
              </a:lnSpc>
            </a:pPr>
            <a:r>
              <a:rPr lang="en-US" sz="1800"/>
              <a:t>EAF = 1 .. 1.5 is typical for a commercial software project</a:t>
            </a:r>
          </a:p>
          <a:p>
            <a:pPr marL="685800" lvl="1" indent="-228600" eaLnBrk="1" hangingPunct="1">
              <a:lnSpc>
                <a:spcPct val="80000"/>
              </a:lnSpc>
            </a:pPr>
            <a:r>
              <a:rPr lang="en-US" sz="1800"/>
              <a:t>EAF = 1.5 .. 2.0 is typical for a real-time effort or a military project</a:t>
            </a:r>
          </a:p>
        </p:txBody>
      </p:sp>
      <p:grpSp>
        <p:nvGrpSpPr>
          <p:cNvPr id="88068" name="Group 18"/>
          <p:cNvGrpSpPr>
            <a:grpSpLocks/>
          </p:cNvGrpSpPr>
          <p:nvPr/>
        </p:nvGrpSpPr>
        <p:grpSpPr bwMode="auto">
          <a:xfrm>
            <a:off x="2057400" y="2057400"/>
            <a:ext cx="4502150" cy="1600200"/>
            <a:chOff x="1414" y="3216"/>
            <a:chExt cx="2836" cy="1008"/>
          </a:xfrm>
        </p:grpSpPr>
        <p:sp>
          <p:nvSpPr>
            <p:cNvPr id="512004" name="Rectangle 4"/>
            <p:cNvSpPr>
              <a:spLocks noChangeArrowheads="1"/>
            </p:cNvSpPr>
            <p:nvPr/>
          </p:nvSpPr>
          <p:spPr bwMode="auto">
            <a:xfrm>
              <a:off x="1414" y="3216"/>
              <a:ext cx="2614" cy="1008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>
              <a:outerShdw dist="107763" dir="2700000" algn="ctr" rotWithShape="0">
                <a:schemeClr val="bg1"/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  <p:sp>
          <p:nvSpPr>
            <p:cNvPr id="88070" name="Rectangle 5"/>
            <p:cNvSpPr>
              <a:spLocks noChangeArrowheads="1"/>
            </p:cNvSpPr>
            <p:nvPr/>
          </p:nvSpPr>
          <p:spPr bwMode="auto">
            <a:xfrm>
              <a:off x="1418" y="3248"/>
              <a:ext cx="1294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Arial" charset="0"/>
                </a:rPr>
                <a:t>MODE</a:t>
              </a:r>
            </a:p>
          </p:txBody>
        </p:sp>
        <p:sp>
          <p:nvSpPr>
            <p:cNvPr id="88071" name="Rectangle 6"/>
            <p:cNvSpPr>
              <a:spLocks noChangeArrowheads="1"/>
            </p:cNvSpPr>
            <p:nvPr/>
          </p:nvSpPr>
          <p:spPr bwMode="auto">
            <a:xfrm>
              <a:off x="1418" y="3488"/>
              <a:ext cx="1294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Arial" charset="0"/>
                </a:rPr>
                <a:t>Organic</a:t>
              </a:r>
            </a:p>
          </p:txBody>
        </p:sp>
        <p:sp>
          <p:nvSpPr>
            <p:cNvPr id="88072" name="Rectangle 7"/>
            <p:cNvSpPr>
              <a:spLocks noChangeArrowheads="1"/>
            </p:cNvSpPr>
            <p:nvPr/>
          </p:nvSpPr>
          <p:spPr bwMode="auto">
            <a:xfrm>
              <a:off x="1418" y="3968"/>
              <a:ext cx="1294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Arial" charset="0"/>
                </a:rPr>
                <a:t>Embedded</a:t>
              </a:r>
            </a:p>
          </p:txBody>
        </p:sp>
        <p:sp>
          <p:nvSpPr>
            <p:cNvPr id="88073" name="Rectangle 8"/>
            <p:cNvSpPr>
              <a:spLocks noChangeArrowheads="1"/>
            </p:cNvSpPr>
            <p:nvPr/>
          </p:nvSpPr>
          <p:spPr bwMode="auto">
            <a:xfrm>
              <a:off x="1418" y="3728"/>
              <a:ext cx="1350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latin typeface="Arial" charset="0"/>
                </a:rPr>
                <a:t>Semi-Detached</a:t>
              </a:r>
            </a:p>
          </p:txBody>
        </p:sp>
        <p:sp>
          <p:nvSpPr>
            <p:cNvPr id="88074" name="Rectangle 9"/>
            <p:cNvSpPr>
              <a:spLocks noChangeArrowheads="1"/>
            </p:cNvSpPr>
            <p:nvPr/>
          </p:nvSpPr>
          <p:spPr bwMode="auto">
            <a:xfrm>
              <a:off x="2450" y="3216"/>
              <a:ext cx="842" cy="28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2400">
                  <a:latin typeface="Arial" charset="0"/>
                </a:rPr>
                <a:t>a</a:t>
              </a:r>
            </a:p>
          </p:txBody>
        </p:sp>
        <p:sp>
          <p:nvSpPr>
            <p:cNvPr id="88075" name="Rectangle 10"/>
            <p:cNvSpPr>
              <a:spLocks noChangeArrowheads="1"/>
            </p:cNvSpPr>
            <p:nvPr/>
          </p:nvSpPr>
          <p:spPr bwMode="auto">
            <a:xfrm>
              <a:off x="3408" y="3216"/>
              <a:ext cx="842" cy="286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2400">
                  <a:latin typeface="Arial" charset="0"/>
                </a:rPr>
                <a:t>b</a:t>
              </a:r>
            </a:p>
          </p:txBody>
        </p:sp>
        <p:sp>
          <p:nvSpPr>
            <p:cNvPr id="88076" name="Rectangle 11"/>
            <p:cNvSpPr>
              <a:spLocks noChangeArrowheads="1"/>
            </p:cNvSpPr>
            <p:nvPr/>
          </p:nvSpPr>
          <p:spPr bwMode="auto">
            <a:xfrm>
              <a:off x="2437" y="3483"/>
              <a:ext cx="842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b="1">
                  <a:latin typeface="Arial" charset="0"/>
                </a:rPr>
                <a:t>2.8</a:t>
              </a:r>
              <a:endParaRPr lang="en-US">
                <a:latin typeface="Arial" charset="0"/>
              </a:endParaRPr>
            </a:p>
          </p:txBody>
        </p:sp>
        <p:sp>
          <p:nvSpPr>
            <p:cNvPr id="88077" name="Rectangle 12"/>
            <p:cNvSpPr>
              <a:spLocks noChangeArrowheads="1"/>
            </p:cNvSpPr>
            <p:nvPr/>
          </p:nvSpPr>
          <p:spPr bwMode="auto">
            <a:xfrm>
              <a:off x="2437" y="3728"/>
              <a:ext cx="842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>
                  <a:latin typeface="Arial" charset="0"/>
                </a:rPr>
                <a:t>3.0</a:t>
              </a:r>
            </a:p>
          </p:txBody>
        </p:sp>
        <p:sp>
          <p:nvSpPr>
            <p:cNvPr id="88078" name="Rectangle 13"/>
            <p:cNvSpPr>
              <a:spLocks noChangeArrowheads="1"/>
            </p:cNvSpPr>
            <p:nvPr/>
          </p:nvSpPr>
          <p:spPr bwMode="auto">
            <a:xfrm>
              <a:off x="2437" y="3973"/>
              <a:ext cx="842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b="1">
                  <a:latin typeface="Arial" charset="0"/>
                </a:rPr>
                <a:t>3.2</a:t>
              </a:r>
              <a:endParaRPr lang="en-US">
                <a:latin typeface="Arial" charset="0"/>
              </a:endParaRPr>
            </a:p>
          </p:txBody>
        </p:sp>
        <p:sp>
          <p:nvSpPr>
            <p:cNvPr id="88079" name="Rectangle 14"/>
            <p:cNvSpPr>
              <a:spLocks noChangeArrowheads="1"/>
            </p:cNvSpPr>
            <p:nvPr/>
          </p:nvSpPr>
          <p:spPr bwMode="auto">
            <a:xfrm>
              <a:off x="3395" y="3483"/>
              <a:ext cx="842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>
                  <a:latin typeface="Arial" charset="0"/>
                </a:rPr>
                <a:t>1.05</a:t>
              </a:r>
            </a:p>
          </p:txBody>
        </p:sp>
        <p:sp>
          <p:nvSpPr>
            <p:cNvPr id="88080" name="Rectangle 15"/>
            <p:cNvSpPr>
              <a:spLocks noChangeArrowheads="1"/>
            </p:cNvSpPr>
            <p:nvPr/>
          </p:nvSpPr>
          <p:spPr bwMode="auto">
            <a:xfrm>
              <a:off x="3395" y="3728"/>
              <a:ext cx="842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>
                  <a:latin typeface="Arial" charset="0"/>
                </a:rPr>
                <a:t>1.12</a:t>
              </a:r>
            </a:p>
          </p:txBody>
        </p:sp>
        <p:sp>
          <p:nvSpPr>
            <p:cNvPr id="88081" name="Rectangle 16"/>
            <p:cNvSpPr>
              <a:spLocks noChangeArrowheads="1"/>
            </p:cNvSpPr>
            <p:nvPr/>
          </p:nvSpPr>
          <p:spPr bwMode="auto">
            <a:xfrm>
              <a:off x="3395" y="3973"/>
              <a:ext cx="842" cy="229"/>
            </a:xfrm>
            <a:prstGeom prst="rect">
              <a:avLst/>
            </a:prstGeom>
            <a:noFill/>
            <a:ln w="25400">
              <a:noFill/>
              <a:miter lim="800000"/>
              <a:headEnd/>
              <a:tailEnd/>
            </a:ln>
          </p:spPr>
          <p:txBody>
            <a:bodyPr lIns="90488" tIns="44450" rIns="90488" bIns="4445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>
                  <a:latin typeface="Arial" charset="0"/>
                </a:rPr>
                <a:t>1.20</a:t>
              </a:r>
            </a:p>
          </p:txBody>
        </p:sp>
        <p:sp>
          <p:nvSpPr>
            <p:cNvPr id="88082" name="Line 17"/>
            <p:cNvSpPr>
              <a:spLocks noChangeShapeType="1"/>
            </p:cNvSpPr>
            <p:nvPr/>
          </p:nvSpPr>
          <p:spPr bwMode="auto">
            <a:xfrm flipV="1">
              <a:off x="1414" y="3456"/>
              <a:ext cx="261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A152A520-2FA2-4607-A47D-A6CBEE9103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7723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12" x="4037013" y="4584700"/>
          <p14:tracePt t="1019" x="4083050" y="4602163"/>
          <p14:tracePt t="1028" x="4129088" y="4638675"/>
          <p14:tracePt t="1035" x="4165600" y="4665663"/>
          <p14:tracePt t="1042" x="4192588" y="4694238"/>
          <p14:tracePt t="1051" x="4219575" y="4711700"/>
          <p14:tracePt t="1058" x="4248150" y="4730750"/>
          <p14:tracePt t="1067" x="4275138" y="4738688"/>
          <p14:tracePt t="1073" x="4292600" y="4748213"/>
          <p14:tracePt t="1081" x="4348163" y="4784725"/>
          <p14:tracePt t="1088" x="4411663" y="4794250"/>
          <p14:tracePt t="1096" x="4503738" y="4821238"/>
          <p14:tracePt t="1103" x="4603750" y="4848225"/>
          <p14:tracePt t="1111" x="4713288" y="4876800"/>
          <p14:tracePt t="1118" x="4795838" y="4894263"/>
          <p14:tracePt t="1126" x="4868863" y="4903788"/>
          <p14:tracePt t="1134" x="4960938" y="4903788"/>
          <p14:tracePt t="1141" x="5041900" y="4922838"/>
          <p14:tracePt t="1151" x="5133975" y="4913313"/>
          <p14:tracePt t="1156" x="5260975" y="4913313"/>
          <p14:tracePt t="1164" x="5389563" y="4903788"/>
          <p14:tracePt t="1171" x="5554663" y="4903788"/>
          <p14:tracePt t="1179" x="5700713" y="4884738"/>
          <p14:tracePt t="1186" x="5810250" y="4884738"/>
          <p14:tracePt t="1194" x="5891213" y="4876800"/>
          <p14:tracePt t="1202" x="6002338" y="4857750"/>
          <p14:tracePt t="1210" x="6075363" y="4857750"/>
          <p14:tracePt t="1218" x="6184900" y="4840288"/>
          <p14:tracePt t="1225" x="6248400" y="4830763"/>
          <p14:tracePt t="1234" x="6321425" y="4821238"/>
          <p14:tracePt t="1239" x="6403975" y="4803775"/>
          <p14:tracePt t="1249" x="6457950" y="4784725"/>
          <p14:tracePt t="1255" x="6513513" y="4748213"/>
          <p14:tracePt t="1263" x="6550025" y="4738688"/>
          <p14:tracePt t="1270" x="6613525" y="4721225"/>
          <p14:tracePt t="1278" x="6650038" y="4711700"/>
          <p14:tracePt t="1285" x="6696075" y="4702175"/>
          <p14:tracePt t="1293" x="6723063" y="4694238"/>
          <p14:tracePt t="1301" x="6742113" y="4684713"/>
          <p14:tracePt t="1309" x="6759575" y="4675188"/>
          <p14:tracePt t="1317" x="6778625" y="4665663"/>
          <p14:tracePt t="1324" x="6815138" y="4657725"/>
          <p14:tracePt t="1331" x="6842125" y="4629150"/>
          <p14:tracePt t="1338" x="6869113" y="4611688"/>
          <p14:tracePt t="1347" x="6924675" y="4565650"/>
          <p14:tracePt t="1354" x="6951663" y="4548188"/>
          <p14:tracePt t="1361" x="7015163" y="4502150"/>
          <p14:tracePt t="1370" x="7061200" y="4465638"/>
          <p14:tracePt t="1376" x="7088188" y="4429125"/>
          <p14:tracePt t="1384" x="7143750" y="4346575"/>
          <p14:tracePt t="1392" x="7197725" y="4300538"/>
          <p14:tracePt t="1400" x="7243763" y="4264025"/>
          <p14:tracePt t="1407" x="7270750" y="4227513"/>
          <p14:tracePt t="1416" x="7299325" y="4200525"/>
          <p14:tracePt t="1422" x="7326313" y="4183063"/>
          <p14:tracePt t="1430" x="7343775" y="4117975"/>
          <p14:tracePt t="1437" x="7380288" y="4073525"/>
          <p14:tracePt t="1445" x="7408863" y="4008438"/>
          <p14:tracePt t="1453" x="7453313" y="3981450"/>
          <p14:tracePt t="1461" x="7481888" y="3898900"/>
          <p14:tracePt t="1468" x="7508875" y="3852863"/>
          <p14:tracePt t="1475" x="7545388" y="3771900"/>
          <p14:tracePt t="1484" x="7591425" y="3670300"/>
          <p14:tracePt t="1491" x="7618413" y="3579813"/>
          <p14:tracePt t="1500" x="7645400" y="3497263"/>
          <p14:tracePt t="1505" x="7681913" y="3406775"/>
          <p14:tracePt t="1514" x="7710488" y="3324225"/>
          <p14:tracePt t="1521" x="7737475" y="3241675"/>
          <p14:tracePt t="1529" x="7747000" y="3187700"/>
          <p14:tracePt t="1537" x="7773988" y="3141663"/>
          <p14:tracePt t="1543" x="7783513" y="3122613"/>
          <p14:tracePt t="1551" x="7783513" y="3114675"/>
          <p14:tracePt t="1559" x="7791450" y="3105150"/>
          <p14:tracePt t="1567" x="7791450" y="3095625"/>
          <p14:tracePt t="4472" x="7718425" y="3041650"/>
          <p14:tracePt t="4480" x="7618413" y="2968625"/>
          <p14:tracePt t="4487" x="7481888" y="2894013"/>
          <p14:tracePt t="4495" x="7362825" y="2776538"/>
          <p14:tracePt t="4502" x="7226300" y="2647950"/>
          <p14:tracePt t="4511" x="7116763" y="2528888"/>
          <p14:tracePt t="4517" x="7015163" y="2447925"/>
          <p14:tracePt t="4526" x="6896100" y="2338388"/>
          <p14:tracePt t="4534" x="6723063" y="2228850"/>
          <p14:tracePt t="4541" x="6550025" y="2146300"/>
          <p14:tracePt t="4549" x="6357938" y="2063750"/>
          <p14:tracePt t="4556" x="6221413" y="2009775"/>
          <p14:tracePt t="4564" x="6111875" y="1981200"/>
          <p14:tracePt t="4571" x="6029325" y="1935163"/>
          <p14:tracePt t="4580" x="5891213" y="1898650"/>
          <p14:tracePt t="4586" x="5745163" y="1854200"/>
          <p14:tracePt t="4594" x="5599113" y="1817688"/>
          <p14:tracePt t="4601" x="5472113" y="1808163"/>
          <p14:tracePt t="4609" x="5362575" y="1808163"/>
          <p14:tracePt t="4617" x="5260975" y="1808163"/>
          <p14:tracePt t="4625" x="5207000" y="1808163"/>
          <p14:tracePt t="4632" x="5114925" y="1808163"/>
          <p14:tracePt t="4640" x="5033963" y="1825625"/>
          <p14:tracePt t="4648" x="4960938" y="1835150"/>
          <p14:tracePt t="4655" x="4832350" y="1854200"/>
          <p14:tracePt t="4663" x="4713288" y="1881188"/>
          <p14:tracePt t="4670" x="4549775" y="1908175"/>
          <p14:tracePt t="4678" x="4403725" y="1954213"/>
          <p14:tracePt t="4685" x="4275138" y="1981200"/>
          <p14:tracePt t="4693" x="4175125" y="2009775"/>
          <p14:tracePt t="4700" x="4092575" y="2046288"/>
          <p14:tracePt t="4708" x="4000500" y="2082800"/>
          <p14:tracePt t="4716" x="3863975" y="2136775"/>
          <p14:tracePt t="4723" x="3698875" y="2200275"/>
          <p14:tracePt t="4731" x="3479800" y="2265363"/>
          <p14:tracePt t="4738" x="3297238" y="2365375"/>
          <p14:tracePt t="4748" x="3151188" y="2419350"/>
          <p14:tracePt t="4753" x="3014663" y="2484438"/>
          <p14:tracePt t="4762" x="2905125" y="2538413"/>
          <p14:tracePt t="4768" x="2805113" y="2584450"/>
          <p14:tracePt t="4777" x="2722563" y="2620963"/>
          <p14:tracePt t="4783" x="2657475" y="2647950"/>
          <p14:tracePt t="4791" x="2640013" y="2657475"/>
          <p14:tracePt t="4799" x="2630488" y="2667000"/>
          <p14:tracePt t="4807" x="2620963" y="2667000"/>
          <p14:tracePt t="4845" x="2620963" y="2674938"/>
          <p14:tracePt t="4860" x="2620963" y="2684463"/>
          <p14:tracePt t="4867" x="2620963" y="2711450"/>
          <p14:tracePt t="4875" x="2657475" y="2784475"/>
          <p14:tracePt t="4882" x="2695575" y="2849563"/>
          <p14:tracePt t="4904" x="2832100" y="3005138"/>
          <p14:tracePt t="4905" x="2932113" y="3086100"/>
          <p14:tracePt t="4914" x="3068638" y="3195638"/>
          <p14:tracePt t="4921" x="3206750" y="3305175"/>
          <p14:tracePt t="4929" x="3362325" y="3406775"/>
          <p14:tracePt t="4935" x="3498850" y="3533775"/>
          <p14:tracePt t="4944" x="3617913" y="3606800"/>
          <p14:tracePt t="4952" x="3698875" y="3662363"/>
          <p14:tracePt t="4958" x="3763963" y="3698875"/>
          <p14:tracePt t="4966" x="3846513" y="3743325"/>
          <p14:tracePt t="4974" x="3937000" y="3779838"/>
          <p14:tracePt t="4981" x="4056063" y="3825875"/>
          <p14:tracePt t="4989" x="4265613" y="3852863"/>
          <p14:tracePt t="4999" x="4448175" y="3889375"/>
          <p14:tracePt t="5003" x="4594225" y="3917950"/>
          <p14:tracePt t="5012" x="4722813" y="3927475"/>
          <p14:tracePt t="5019" x="4851400" y="3944938"/>
          <p14:tracePt t="5027" x="5033963" y="3963988"/>
          <p14:tracePt t="5036" x="5233988" y="3971925"/>
          <p14:tracePt t="5041" x="5416550" y="4008438"/>
          <p14:tracePt t="5049" x="5562600" y="4017963"/>
          <p14:tracePt t="5057" x="5664200" y="4037013"/>
          <p14:tracePt t="5065" x="5718175" y="4044950"/>
          <p14:tracePt t="5072" x="5764213" y="4044950"/>
          <p14:tracePt t="5081" x="5791200" y="4064000"/>
          <p14:tracePt t="5088" x="5818188" y="4064000"/>
          <p14:tracePt t="5095" x="5864225" y="4064000"/>
          <p14:tracePt t="5102" x="5946775" y="4054475"/>
          <p14:tracePt t="5110" x="6029325" y="4037013"/>
          <p14:tracePt t="5117" x="6119813" y="4027488"/>
          <p14:tracePt t="5126" x="6229350" y="4008438"/>
          <p14:tracePt t="5134" x="6311900" y="3981450"/>
          <p14:tracePt t="5140" x="6394450" y="3963988"/>
          <p14:tracePt t="5149" x="6440488" y="3927475"/>
          <p14:tracePt t="5156" x="6486525" y="3871913"/>
          <p14:tracePt t="5164" x="6523038" y="3825875"/>
          <p14:tracePt t="5171" x="6550025" y="3743325"/>
          <p14:tracePt t="5179" x="6567488" y="3698875"/>
          <p14:tracePt t="5186" x="6596063" y="3652838"/>
          <p14:tracePt t="5194" x="6604000" y="3625850"/>
          <p14:tracePt t="5201" x="6623050" y="3579813"/>
          <p14:tracePt t="5210" x="6623050" y="3560763"/>
          <p14:tracePt t="5218" x="6623050" y="3543300"/>
          <p14:tracePt t="5224" x="6632575" y="3516313"/>
          <p14:tracePt t="5231" x="6632575" y="3497263"/>
          <p14:tracePt t="5240" x="6632575" y="3470275"/>
          <p14:tracePt t="5248" x="6596063" y="3414713"/>
          <p14:tracePt t="5255" x="6550025" y="3341688"/>
          <p14:tracePt t="5264" x="6477000" y="3260725"/>
          <p14:tracePt t="5269" x="6394450" y="3178175"/>
          <p14:tracePt t="5278" x="6294438" y="3105150"/>
          <p14:tracePt t="5285" x="6192838" y="3013075"/>
          <p14:tracePt t="5292" x="6075363" y="2930525"/>
          <p14:tracePt t="5299" x="6002338" y="2876550"/>
          <p14:tracePt t="5308" x="5919788" y="2803525"/>
          <p14:tracePt t="5316" x="5800725" y="2747963"/>
          <p14:tracePt t="5323" x="5700713" y="2674938"/>
          <p14:tracePt t="5332" x="5535613" y="2601913"/>
          <p14:tracePt t="5338" x="5362575" y="2538413"/>
          <p14:tracePt t="5348" x="5143500" y="2455863"/>
          <p14:tracePt t="5353" x="5014913" y="2392363"/>
          <p14:tracePt t="5361" x="4841875" y="2365375"/>
          <p14:tracePt t="5370" x="4667250" y="2346325"/>
          <p14:tracePt t="5376" x="4484688" y="2328863"/>
          <p14:tracePt t="5383" x="4256088" y="2319338"/>
          <p14:tracePt t="5391" x="4092575" y="2319338"/>
          <p14:tracePt t="5399" x="3983038" y="2319338"/>
          <p14:tracePt t="5407" x="3927475" y="2319338"/>
          <p14:tracePt t="5415" x="3810000" y="2319338"/>
          <p14:tracePt t="5422" x="3717925" y="2346325"/>
          <p14:tracePt t="5431" x="3617913" y="2374900"/>
          <p14:tracePt t="5437" x="3535363" y="2428875"/>
          <p14:tracePt t="5445" x="3452813" y="2484438"/>
          <p14:tracePt t="5451" x="3370263" y="2528888"/>
          <p14:tracePt t="5460" x="3306763" y="2574925"/>
          <p14:tracePt t="5467" x="3252788" y="2647950"/>
          <p14:tracePt t="5475" x="3214688" y="2693988"/>
          <p14:tracePt t="5482" x="3206750" y="2747963"/>
          <p14:tracePt t="5490" x="3197225" y="2784475"/>
          <p14:tracePt t="5499" x="3197225" y="2813050"/>
          <p14:tracePt t="5505" x="3197225" y="2849563"/>
          <p14:tracePt t="5515" x="3197225" y="2886075"/>
          <p14:tracePt t="5520" x="3206750" y="2903538"/>
          <p14:tracePt t="5528" x="3252788" y="2922588"/>
          <p14:tracePt t="5535" x="3297238" y="2949575"/>
          <p14:tracePt t="5544" x="3352800" y="2949575"/>
          <p14:tracePt t="5550" x="3443288" y="2940050"/>
          <p14:tracePt t="5559" x="3562350" y="2894013"/>
          <p14:tracePt t="5567" x="3727450" y="2849563"/>
          <p14:tracePt t="5574" x="4010025" y="2740025"/>
          <p14:tracePt t="5581" x="4321175" y="2620963"/>
          <p14:tracePt t="5589" x="4576763" y="2538413"/>
          <p14:tracePt t="5598" x="4841875" y="2465388"/>
          <p14:tracePt t="5604" x="5180013" y="2365375"/>
          <p14:tracePt t="5611" x="5581650" y="2273300"/>
          <p14:tracePt t="5618" x="5973763" y="2209800"/>
          <p14:tracePt t="5627" x="6403975" y="2163763"/>
          <p14:tracePt t="5634" x="6859588" y="2136775"/>
          <p14:tracePt t="5642" x="7316788" y="2090738"/>
          <p14:tracePt t="5649" x="7664450" y="2073275"/>
          <p14:tracePt t="5658" x="8010525" y="2054225"/>
          <p14:tracePt t="5665" x="8377238" y="2054225"/>
          <p14:tracePt t="5673" x="8696325" y="2009775"/>
          <p14:tracePt t="5681" x="8897938" y="2000250"/>
          <p14:tracePt t="5688" x="9024938" y="2000250"/>
          <p14:tracePt t="5697" x="9097963" y="2000250"/>
          <p14:tracePt t="5908" x="8951913" y="2365375"/>
          <p14:tracePt t="5915" x="8815388" y="2419350"/>
          <p14:tracePt t="5922" x="8669338" y="2501900"/>
          <p14:tracePt t="5930" x="8550275" y="2538413"/>
          <p14:tracePt t="5938" x="8440738" y="2584450"/>
          <p14:tracePt t="5947" x="8377238" y="2611438"/>
          <p14:tracePt t="5953" x="8312150" y="2638425"/>
          <p14:tracePt t="5961" x="8221663" y="2647950"/>
          <p14:tracePt t="5968" x="8148638" y="2647950"/>
          <p14:tracePt t="5976" x="8029575" y="2667000"/>
          <p14:tracePt t="5983" x="7937500" y="2667000"/>
          <p14:tracePt t="5991" x="7847013" y="2674938"/>
          <p14:tracePt t="6000" x="7718425" y="2703513"/>
          <p14:tracePt t="6007" x="7654925" y="2720975"/>
          <p14:tracePt t="6015" x="7600950" y="2720975"/>
          <p14:tracePt t="6022" x="7535863" y="2730500"/>
          <p14:tracePt t="6030" x="7518400" y="2730500"/>
          <p14:tracePt t="6433" x="7362825" y="2711450"/>
          <p14:tracePt t="6441" x="7088188" y="2693988"/>
          <p14:tracePt t="6448" x="6778625" y="2674938"/>
          <p14:tracePt t="6456" x="6394450" y="2684463"/>
          <p14:tracePt t="6465" x="6046788" y="2730500"/>
          <p14:tracePt t="6471" x="5681663" y="2794000"/>
          <p14:tracePt t="6481" x="5280025" y="2886075"/>
          <p14:tracePt t="6486" x="4841875" y="3005138"/>
          <p14:tracePt t="6495" x="4503738" y="3105150"/>
          <p14:tracePt t="6503" x="4156075" y="3232150"/>
          <p14:tracePt t="6509" x="3846513" y="3360738"/>
          <p14:tracePt t="6516" x="3508375" y="3443288"/>
          <p14:tracePt t="6525" x="3297238" y="3479800"/>
          <p14:tracePt t="6531" x="3133725" y="3524250"/>
          <p14:tracePt t="6540" x="3041650" y="3533775"/>
          <p14:tracePt t="6548" x="2959100" y="3543300"/>
          <p14:tracePt t="6555" x="2886075" y="3543300"/>
          <p14:tracePt t="6564" x="2832100" y="3560763"/>
          <p14:tracePt t="6570" x="2786063" y="3560763"/>
          <p14:tracePt t="6580" x="2749550" y="3560763"/>
          <p14:tracePt t="6585" x="2695575" y="3560763"/>
          <p14:tracePt t="6593" x="2657475" y="3543300"/>
          <p14:tracePt t="6600" x="2630488" y="3543300"/>
          <p14:tracePt t="6608" x="2603500" y="3533775"/>
          <p14:tracePt t="6616" x="2584450" y="3524250"/>
          <p14:tracePt t="6623" x="2520950" y="3487738"/>
          <p14:tracePt t="6631" x="2503488" y="3479800"/>
          <p14:tracePt t="6639" x="2484438" y="3470275"/>
          <p14:tracePt t="6653" x="2474913" y="3470275"/>
          <p14:tracePt t="6676" x="2466975" y="3460750"/>
          <p14:tracePt t="6683" x="2447925" y="3443288"/>
          <p14:tracePt t="6692" x="2447925" y="3433763"/>
          <p14:tracePt t="6700" x="2438400" y="3414713"/>
          <p14:tracePt t="6707" x="2420938" y="3397250"/>
          <p14:tracePt t="6715" x="2401888" y="3370263"/>
          <p14:tracePt t="6722" x="2393950" y="3324225"/>
          <p14:tracePt t="6731" x="2384425" y="3305175"/>
          <p14:tracePt t="6737" x="2365375" y="3287713"/>
          <p14:tracePt t="6747" x="2365375" y="3268663"/>
          <p14:tracePt t="6752" x="2365375" y="3251200"/>
          <p14:tracePt t="6760" x="2365375" y="3224213"/>
          <p14:tracePt t="6767" x="2365375" y="3195638"/>
          <p14:tracePt t="6776" x="2365375" y="3141663"/>
          <p14:tracePt t="6782" x="2365375" y="3095625"/>
          <p14:tracePt t="6791" x="2384425" y="3022600"/>
          <p14:tracePt t="6798" x="2393950" y="2930525"/>
          <p14:tracePt t="6806" x="2411413" y="2840038"/>
          <p14:tracePt t="6814" x="2411413" y="2757488"/>
          <p14:tracePt t="6821" x="2420938" y="2667000"/>
          <p14:tracePt t="6830" x="2447925" y="2601913"/>
          <p14:tracePt t="6836" x="2457450" y="2574925"/>
          <p14:tracePt t="6843" x="2466975" y="2547938"/>
          <p14:tracePt t="6851" x="2474913" y="2501900"/>
          <p14:tracePt t="6859" x="2484438" y="2474913"/>
          <p14:tracePt t="6866" x="2493963" y="2455863"/>
          <p14:tracePt t="6875" x="2503488" y="2447925"/>
          <p14:tracePt t="6887" x="2503488" y="2438400"/>
          <p14:tracePt t="6935" x="2503488" y="2428875"/>
          <p14:tracePt t="7391" x="2511425" y="2428875"/>
          <p14:tracePt t="7413" x="2511425" y="2438400"/>
          <p14:tracePt t="7420" x="2530475" y="2438400"/>
          <p14:tracePt t="7429" x="2530475" y="2447925"/>
          <p14:tracePt t="7436" x="2540000" y="2447925"/>
          <p14:tracePt t="7444" x="2540000" y="2455863"/>
          <p14:tracePt t="7451" x="2547938" y="2455863"/>
          <p14:tracePt t="7459" x="2547938" y="2474913"/>
          <p14:tracePt t="7466" x="2547938" y="2484438"/>
          <p14:tracePt t="7474" x="2557463" y="2492375"/>
          <p14:tracePt t="7481" x="2566988" y="2511425"/>
          <p14:tracePt t="7489" x="2566988" y="2520950"/>
          <p14:tracePt t="7498" x="2576513" y="2538413"/>
          <p14:tracePt t="7504" x="2584450" y="2538413"/>
          <p14:tracePt t="7514" x="2593975" y="2557463"/>
          <p14:tracePt t="7519" x="2603500" y="2574925"/>
          <p14:tracePt t="7529" x="2603500" y="2593975"/>
          <p14:tracePt t="7534" x="2613025" y="2601913"/>
          <p14:tracePt t="7542" x="2613025" y="2630488"/>
          <p14:tracePt t="7551" x="2620963" y="2638425"/>
          <p14:tracePt t="7558" x="2620963" y="2647950"/>
          <p14:tracePt t="7566" x="2620963" y="2657475"/>
          <p14:tracePt t="7581" x="2620963" y="2667000"/>
          <p14:tracePt t="7588" x="2630488" y="2674938"/>
          <p14:tracePt t="7596" x="2630488" y="2684463"/>
          <p14:tracePt t="7612" x="2630488" y="2693988"/>
          <p14:tracePt t="7618" x="2630488" y="2703513"/>
          <p14:tracePt t="7641" x="2640013" y="2703513"/>
          <p14:tracePt t="8271" x="2640013" y="2730500"/>
          <p14:tracePt t="8294" x="2640013" y="2740025"/>
          <p14:tracePt t="8301" x="2640013" y="2747963"/>
          <p14:tracePt t="8317" x="2640013" y="2757488"/>
          <p14:tracePt t="8575" x="2640013" y="2776538"/>
          <p14:tracePt t="8582" x="2649538" y="2784475"/>
          <p14:tracePt t="8590" x="2649538" y="2794000"/>
          <p14:tracePt t="8605" x="2649538" y="2803525"/>
          <p14:tracePt t="8613" x="2649538" y="2813050"/>
          <p14:tracePt t="8621" x="2649538" y="2820988"/>
          <p14:tracePt t="8629" x="2649538" y="2830513"/>
          <p14:tracePt t="8636" x="2649538" y="2840038"/>
          <p14:tracePt t="8645" x="2657475" y="2857500"/>
          <p14:tracePt t="8651" x="2657475" y="2867025"/>
          <p14:tracePt t="8659" x="2657475" y="2876550"/>
          <p14:tracePt t="8665" x="2657475" y="2886075"/>
          <p14:tracePt t="8675" x="2657475" y="2894013"/>
          <p14:tracePt t="8681" x="2657475" y="2903538"/>
          <p14:tracePt t="8689" x="2657475" y="2913063"/>
          <p14:tracePt t="8697" x="2657475" y="2922588"/>
          <p14:tracePt t="8705" x="2676525" y="2922588"/>
          <p14:tracePt t="8719" x="2676525" y="2930525"/>
          <p14:tracePt t="8729" x="2676525" y="2940050"/>
          <p14:tracePt t="8734" x="2667000" y="2959100"/>
          <p14:tracePt t="8742" x="2667000" y="2976563"/>
          <p14:tracePt t="8749" x="2667000" y="2995613"/>
          <p14:tracePt t="8759" x="2657475" y="3013075"/>
          <p14:tracePt t="8764" x="2657475" y="3022600"/>
          <p14:tracePt t="8773" x="2657475" y="3041650"/>
          <p14:tracePt t="8780" x="2657475" y="3059113"/>
          <p14:tracePt t="8788" x="2649538" y="3059113"/>
          <p14:tracePt t="9236" x="2649538" y="3068638"/>
          <p14:tracePt t="9251" x="2649538" y="3078163"/>
          <p14:tracePt t="9266" x="2649538" y="3095625"/>
          <p14:tracePt t="9275" x="2649538" y="3105150"/>
          <p14:tracePt t="9281" x="2649538" y="3114675"/>
          <p14:tracePt t="9289" x="2649538" y="3122613"/>
          <p14:tracePt t="9296" x="2649538" y="3132138"/>
          <p14:tracePt t="9305" x="2649538" y="3151188"/>
          <p14:tracePt t="9312" x="2649538" y="3168650"/>
          <p14:tracePt t="9320" x="2667000" y="3178175"/>
          <p14:tracePt t="9329" x="2667000" y="3195638"/>
          <p14:tracePt t="9335" x="2667000" y="3205163"/>
          <p14:tracePt t="9343" x="2676525" y="3224213"/>
          <p14:tracePt t="9350" x="2676525" y="3232150"/>
          <p14:tracePt t="9364" x="2676525" y="3241675"/>
          <p14:tracePt t="9373" x="2686050" y="3260725"/>
          <p14:tracePt t="9380" x="2686050" y="3268663"/>
          <p14:tracePt t="9388" x="2695575" y="3297238"/>
          <p14:tracePt t="9396" x="2703513" y="3314700"/>
          <p14:tracePt t="9403" x="2713038" y="3351213"/>
          <p14:tracePt t="9413" x="2722563" y="3378200"/>
          <p14:tracePt t="9418" x="2732088" y="3397250"/>
          <p14:tracePt t="9428" x="2740025" y="3433763"/>
          <p14:tracePt t="9433" x="2749550" y="3460750"/>
          <p14:tracePt t="9450" x="2759075" y="3470275"/>
          <p14:tracePt t="9463" x="2759075" y="3479800"/>
          <p14:tracePt t="9586" x="2759075" y="3487738"/>
          <p14:tracePt t="10467" x="2759075" y="3470275"/>
          <p14:tracePt t="10474" x="2759075" y="3443288"/>
          <p14:tracePt t="10481" x="2759075" y="3414713"/>
          <p14:tracePt t="10489" x="2759075" y="3378200"/>
          <p14:tracePt t="10497" x="2759075" y="3360738"/>
          <p14:tracePt t="10505" x="2759075" y="3333750"/>
          <p14:tracePt t="10512" x="2759075" y="3314700"/>
          <p14:tracePt t="10520" x="2759075" y="3297238"/>
          <p14:tracePt t="10528" x="2759075" y="3260725"/>
          <p14:tracePt t="10535" x="2759075" y="3241675"/>
          <p14:tracePt t="10544" x="2759075" y="3214688"/>
          <p14:tracePt t="10550" x="2759075" y="3195638"/>
          <p14:tracePt t="10559" x="2759075" y="3168650"/>
          <p14:tracePt t="10565" x="2759075" y="3151188"/>
          <p14:tracePt t="10573" x="2759075" y="3105150"/>
          <p14:tracePt t="10580" x="2759075" y="3078163"/>
          <p14:tracePt t="10588" x="2759075" y="3059113"/>
          <p14:tracePt t="10596" x="2759075" y="3049588"/>
          <p14:tracePt t="10604" x="2759075" y="3022600"/>
          <p14:tracePt t="10611" x="2759075" y="3013075"/>
          <p14:tracePt t="10628" x="2759075" y="3005138"/>
          <p14:tracePt t="10641" x="2759075" y="2995613"/>
          <p14:tracePt t="10649" x="2749550" y="2995613"/>
          <p14:tracePt t="10663" x="2749550" y="2986088"/>
          <p14:tracePt t="10672" x="2749550" y="2976563"/>
          <p14:tracePt t="10679" x="2749550" y="2968625"/>
          <p14:tracePt t="10687" x="2749550" y="2959100"/>
          <p14:tracePt t="10695" x="2740025" y="2940050"/>
          <p14:tracePt t="10702" x="2740025" y="2930525"/>
          <p14:tracePt t="10712" x="2740025" y="2922588"/>
          <p14:tracePt t="10717" x="2740025" y="2903538"/>
          <p14:tracePt t="10727" x="2740025" y="2894013"/>
          <p14:tracePt t="10733" x="2732088" y="2876550"/>
          <p14:tracePt t="10740" x="2732088" y="2867025"/>
          <p14:tracePt t="10747" x="2732088" y="2849563"/>
          <p14:tracePt t="10756" x="2732088" y="2840038"/>
          <p14:tracePt t="10763" x="2732088" y="2794000"/>
          <p14:tracePt t="10771" x="2732088" y="2776538"/>
          <p14:tracePt t="10779" x="2713038" y="2747963"/>
          <p14:tracePt t="10786" x="2713038" y="2740025"/>
          <p14:tracePt t="10794" x="2722563" y="2730500"/>
          <p14:tracePt t="10801" x="2722563" y="2720975"/>
          <p14:tracePt t="11067" x="2732088" y="2730500"/>
          <p14:tracePt t="11074" x="2732088" y="2757488"/>
          <p14:tracePt t="11082" x="2740025" y="2776538"/>
          <p14:tracePt t="11090" x="2749550" y="2784475"/>
          <p14:tracePt t="11097" x="2759075" y="2803525"/>
          <p14:tracePt t="11105" x="2759075" y="2820988"/>
          <p14:tracePt t="11112" x="2768600" y="2840038"/>
          <p14:tracePt t="11120" x="2786063" y="2849563"/>
          <p14:tracePt t="11128" x="2786063" y="2857500"/>
          <p14:tracePt t="11136" x="2795588" y="2867025"/>
          <p14:tracePt t="11145" x="2795588" y="2876550"/>
          <p14:tracePt t="11150" x="2795588" y="2886075"/>
          <p14:tracePt t="11160" x="2805113" y="2894013"/>
          <p14:tracePt t="11166" x="2805113" y="2903538"/>
          <p14:tracePt t="11173" x="2805113" y="2913063"/>
          <p14:tracePt t="11180" x="2813050" y="2930525"/>
          <p14:tracePt t="11196" x="2813050" y="2940050"/>
          <p14:tracePt t="11500" x="2813050" y="2949575"/>
          <p14:tracePt t="11508" x="2813050" y="2959100"/>
          <p14:tracePt t="11515" x="2813050" y="2976563"/>
          <p14:tracePt t="11523" x="2813050" y="2986088"/>
          <p14:tracePt t="11530" x="2813050" y="3005138"/>
          <p14:tracePt t="11538" x="2813050" y="3013075"/>
          <p14:tracePt t="11553" x="2822575" y="3022600"/>
          <p14:tracePt t="11562" x="2822575" y="3032125"/>
          <p14:tracePt t="11569" x="2822575" y="3041650"/>
          <p14:tracePt t="11578" x="2822575" y="3049588"/>
          <p14:tracePt t="11584" x="2822575" y="3059113"/>
          <p14:tracePt t="11599" x="2822575" y="3068638"/>
          <p14:tracePt t="11607" x="2822575" y="3078163"/>
          <p14:tracePt t="11614" x="2822575" y="3086100"/>
          <p14:tracePt t="11622" x="2822575" y="3105150"/>
          <p14:tracePt t="11629" x="2822575" y="3122613"/>
          <p14:tracePt t="11637" x="2822575" y="3132138"/>
          <p14:tracePt t="11645" x="2822575" y="3141663"/>
          <p14:tracePt t="11660" x="2822575" y="3151188"/>
          <p14:tracePt t="11667" x="2822575" y="3159125"/>
          <p14:tracePt t="11677" x="2832100" y="3178175"/>
          <p14:tracePt t="11682" x="2832100" y="3195638"/>
          <p14:tracePt t="11690" x="2832100" y="3214688"/>
          <p14:tracePt t="11697" x="2832100" y="3224213"/>
          <p14:tracePt t="11706" x="2832100" y="3232150"/>
          <p14:tracePt t="11721" x="2832100" y="3241675"/>
          <p14:tracePt t="11728" x="2832100" y="3251200"/>
          <p14:tracePt t="11744" x="2832100" y="3268663"/>
          <p14:tracePt t="11758" x="2832100" y="3278188"/>
          <p14:tracePt t="11766" x="2832100" y="3287713"/>
          <p14:tracePt t="11789" x="2832100" y="3297238"/>
          <p14:tracePt t="11827" x="2832100" y="3305175"/>
          <p14:tracePt t="11933" x="2832100" y="3314700"/>
          <p14:tracePt t="11941" x="2832100" y="3324225"/>
          <p14:tracePt t="11948" x="2832100" y="3333750"/>
          <p14:tracePt t="11956" x="2832100" y="3341688"/>
          <p14:tracePt t="11971" x="2832100" y="3351213"/>
          <p14:tracePt t="12001" x="2832100" y="3360738"/>
          <p14:tracePt t="13065" x="2878138" y="3333750"/>
          <p14:tracePt t="13071" x="2914650" y="3268663"/>
          <p14:tracePt t="13079" x="2978150" y="3214688"/>
          <p14:tracePt t="13088" x="3060700" y="3141663"/>
          <p14:tracePt t="13096" x="3124200" y="3095625"/>
          <p14:tracePt t="13103" x="3214688" y="3022600"/>
          <p14:tracePt t="13111" x="3297238" y="2968625"/>
          <p14:tracePt t="13118" x="3362325" y="2913063"/>
          <p14:tracePt t="13126" x="3425825" y="2876550"/>
          <p14:tracePt t="13133" x="3508375" y="2840038"/>
          <p14:tracePt t="13142" x="3571875" y="2794000"/>
          <p14:tracePt t="13148" x="3617913" y="2776538"/>
          <p14:tracePt t="13156" x="3644900" y="2767013"/>
          <p14:tracePt t="13165" x="3698875" y="2740025"/>
          <p14:tracePt t="13170" x="3735388" y="2720975"/>
          <p14:tracePt t="13178" x="3754438" y="2711450"/>
          <p14:tracePt t="13186" x="3763963" y="2711450"/>
          <p14:tracePt t="13194" x="3763963" y="2703513"/>
          <p14:tracePt t="13202" x="3773488" y="2703513"/>
          <p14:tracePt t="13217" x="3781425" y="2693988"/>
          <p14:tracePt t="13232" x="3790950" y="2693988"/>
          <p14:tracePt t="13240" x="3800475" y="2693988"/>
          <p14:tracePt t="13247" x="3810000" y="2693988"/>
          <p14:tracePt t="13255" x="3817938" y="2684463"/>
          <p14:tracePt t="13300" x="3827463" y="2684463"/>
          <p14:tracePt t="13316" x="3836988" y="2684463"/>
          <p14:tracePt t="13323" x="3846513" y="2684463"/>
          <p14:tracePt t="13330" x="3854450" y="2684463"/>
          <p14:tracePt t="13345" x="3873500" y="2684463"/>
          <p14:tracePt t="13354" x="3883025" y="2684463"/>
          <p14:tracePt t="13369" x="3890963" y="2684463"/>
          <p14:tracePt t="13377" x="3900488" y="2684463"/>
          <p14:tracePt t="13384" x="3910013" y="2684463"/>
          <p14:tracePt t="13393" x="3927475" y="2684463"/>
          <p14:tracePt t="13399" x="3956050" y="2684463"/>
          <p14:tracePt t="13407" x="3973513" y="2684463"/>
          <p14:tracePt t="13413" x="4000500" y="2667000"/>
          <p14:tracePt t="13422" x="4029075" y="2667000"/>
          <p14:tracePt t="13429" x="4065588" y="2667000"/>
          <p14:tracePt t="13437" x="4073525" y="2667000"/>
          <p14:tracePt t="13444" x="4110038" y="2667000"/>
          <p14:tracePt t="13452" x="4146550" y="2657475"/>
          <p14:tracePt t="13460" x="4183063" y="2647950"/>
          <p14:tracePt t="13467" x="4219575" y="2647950"/>
          <p14:tracePt t="13477" x="4248150" y="2638425"/>
          <p14:tracePt t="13482" x="4292600" y="2638425"/>
          <p14:tracePt t="13490" x="4321175" y="2630488"/>
          <p14:tracePt t="13497" x="4338638" y="2630488"/>
          <p14:tracePt t="13506" x="4357688" y="2620963"/>
          <p14:tracePt t="13514" x="4367213" y="2620963"/>
          <p14:tracePt t="13521" x="4384675" y="2620963"/>
          <p14:tracePt t="13529" x="4403725" y="2620963"/>
          <p14:tracePt t="13535" x="4411663" y="2611438"/>
          <p14:tracePt t="13551" x="4430713" y="2611438"/>
          <p14:tracePt t="13560" x="4448175" y="2601913"/>
          <p14:tracePt t="13566" x="4476750" y="2601913"/>
          <p14:tracePt t="13573" x="4494213" y="2601913"/>
          <p14:tracePt t="13581" x="4530725" y="2593975"/>
          <p14:tracePt t="13589" x="4567238" y="2593975"/>
          <p14:tracePt t="13596" x="4594225" y="2584450"/>
          <p14:tracePt t="13604" x="4640263" y="2584450"/>
          <p14:tracePt t="13611" x="4667250" y="2574925"/>
          <p14:tracePt t="13619" x="4713288" y="2565400"/>
          <p14:tracePt t="13627" x="4749800" y="2547938"/>
          <p14:tracePt t="13635" x="4795838" y="2547938"/>
          <p14:tracePt t="13643" x="4841875" y="2538413"/>
          <p14:tracePt t="13649" x="4895850" y="2528888"/>
          <p14:tracePt t="13657" x="4951413" y="2528888"/>
          <p14:tracePt t="13665" x="5014913" y="2528888"/>
          <p14:tracePt t="13673" x="5051425" y="2528888"/>
          <p14:tracePt t="13679" x="5087938" y="2528888"/>
          <p14:tracePt t="13688" x="5124450" y="2528888"/>
          <p14:tracePt t="13694" x="5151438" y="2528888"/>
          <p14:tracePt t="13702" x="5207000" y="2520950"/>
          <p14:tracePt t="13710" x="5253038" y="2520950"/>
          <p14:tracePt t="13718" x="5307013" y="2520950"/>
          <p14:tracePt t="13726" x="5334000" y="2520950"/>
          <p14:tracePt t="13732" x="5380038" y="2520950"/>
          <p14:tracePt t="13740" x="5416550" y="2520950"/>
          <p14:tracePt t="13748" x="5445125" y="2520950"/>
          <p14:tracePt t="13755" x="5499100" y="2520950"/>
          <p14:tracePt t="13763" x="5554663" y="2520950"/>
          <p14:tracePt t="13771" x="5618163" y="2520950"/>
          <p14:tracePt t="13778" x="5691188" y="2520950"/>
          <p14:tracePt t="13786" x="5764213" y="2520950"/>
          <p14:tracePt t="13794" x="5810250" y="2538413"/>
          <p14:tracePt t="13801" x="5837238" y="2538413"/>
          <p14:tracePt t="13810" x="5854700" y="2547938"/>
          <p14:tracePt t="13816" x="5883275" y="2547938"/>
          <p14:tracePt t="13826" x="5929313" y="2557463"/>
          <p14:tracePt t="13832" x="5956300" y="2565400"/>
          <p14:tracePt t="13839" x="5973763" y="2574925"/>
          <p14:tracePt t="13847" x="5983288" y="2574925"/>
          <p14:tracePt t="13855" x="5992813" y="2584450"/>
          <p14:tracePt t="13877" x="6002338" y="2584450"/>
          <p14:tracePt t="13900" x="6010275" y="2593975"/>
          <p14:tracePt t="13915" x="6019800" y="2593975"/>
          <p14:tracePt t="14015" x="5956300" y="2611438"/>
          <p14:tracePt t="14021" x="5818188" y="2638425"/>
          <p14:tracePt t="14028" x="5691188" y="2657475"/>
          <p14:tracePt t="14036" x="5545138" y="2684463"/>
          <p14:tracePt t="14045" x="5435600" y="2693988"/>
          <p14:tracePt t="14052" x="5334000" y="2711450"/>
          <p14:tracePt t="14060" x="5260975" y="2711450"/>
          <p14:tracePt t="14067" x="5187950" y="2711450"/>
          <p14:tracePt t="14076" x="5114925" y="2711450"/>
          <p14:tracePt t="14082" x="4987925" y="2711450"/>
          <p14:tracePt t="14092" x="4878388" y="2720975"/>
          <p14:tracePt t="14097" x="4749800" y="2720975"/>
          <p14:tracePt t="14106" x="4640263" y="2740025"/>
          <p14:tracePt t="14112" x="4540250" y="2747963"/>
          <p14:tracePt t="14120" x="4467225" y="2767013"/>
          <p14:tracePt t="14127" x="4375150" y="2767013"/>
          <p14:tracePt t="14136" x="4330700" y="2776538"/>
          <p14:tracePt t="14143" x="4302125" y="2776538"/>
          <p14:tracePt t="14151" x="4275138" y="2784475"/>
          <p14:tracePt t="14159" x="4238625" y="2794000"/>
          <p14:tracePt t="14166" x="4219575" y="2794000"/>
          <p14:tracePt t="14176" x="4192588" y="2803525"/>
          <p14:tracePt t="14181" x="4175125" y="2803525"/>
          <p14:tracePt t="14189" x="4165600" y="2813050"/>
          <p14:tracePt t="14196" x="4156075" y="2813050"/>
          <p14:tracePt t="14333" x="4156075" y="2820988"/>
          <p14:tracePt t="14341" x="4175125" y="2830513"/>
          <p14:tracePt t="14347" x="4248150" y="2857500"/>
          <p14:tracePt t="14356" x="4348163" y="2886075"/>
          <p14:tracePt t="14363" x="4476750" y="2894013"/>
          <p14:tracePt t="14371" x="4603750" y="2913063"/>
          <p14:tracePt t="14378" x="4732338" y="2913063"/>
          <p14:tracePt t="14386" x="4859338" y="2903538"/>
          <p14:tracePt t="14393" x="5005388" y="2903538"/>
          <p14:tracePt t="14401" x="5160963" y="2876550"/>
          <p14:tracePt t="14409" x="5343525" y="2830513"/>
          <p14:tracePt t="14417" x="5545138" y="2813050"/>
          <p14:tracePt t="14425" x="5708650" y="2784475"/>
          <p14:tracePt t="14431" x="5873750" y="2757488"/>
          <p14:tracePt t="14439" x="6002338" y="2720975"/>
          <p14:tracePt t="14448" x="6138863" y="2693988"/>
          <p14:tracePt t="14455" x="6202363" y="2667000"/>
          <p14:tracePt t="14463" x="6257925" y="2657475"/>
          <p14:tracePt t="14469" x="6302375" y="2657475"/>
          <p14:tracePt t="14476" x="6321425" y="2647950"/>
          <p14:tracePt t="14493" x="6330950" y="2647950"/>
          <p14:tracePt t="14667" x="6202363" y="2647950"/>
          <p14:tracePt t="14675" x="6056313" y="2647950"/>
          <p14:tracePt t="14682" x="5965825" y="2667000"/>
          <p14:tracePt t="14689" x="5854700" y="2667000"/>
          <p14:tracePt t="14697" x="5727700" y="2667000"/>
          <p14:tracePt t="14705" x="5618163" y="2667000"/>
          <p14:tracePt t="14712" x="5489575" y="2667000"/>
          <p14:tracePt t="14720" x="5399088" y="2674938"/>
          <p14:tracePt t="14728" x="5297488" y="2674938"/>
          <p14:tracePt t="14736" x="5224463" y="2693988"/>
          <p14:tracePt t="14743" x="5180013" y="2703513"/>
          <p14:tracePt t="14751" x="5124450" y="2703513"/>
          <p14:tracePt t="14759" x="5097463" y="2711450"/>
          <p14:tracePt t="14765" x="5070475" y="2711450"/>
          <p14:tracePt t="14775" x="5033963" y="2711450"/>
          <p14:tracePt t="14781" x="5014913" y="2720975"/>
          <p14:tracePt t="14789" x="5005388" y="2720975"/>
          <p14:tracePt t="14796" x="4997450" y="2720975"/>
          <p14:tracePt t="14804" x="4960938" y="2730500"/>
          <p14:tracePt t="14812" x="4941888" y="2730500"/>
          <p14:tracePt t="14819" x="4924425" y="2730500"/>
          <p14:tracePt t="14827" x="4895850" y="2740025"/>
          <p14:tracePt t="14834" x="4859338" y="2747963"/>
          <p14:tracePt t="14841" x="4832350" y="2757488"/>
          <p14:tracePt t="14849" x="4805363" y="2757488"/>
          <p14:tracePt t="14859" x="4768850" y="2767013"/>
          <p14:tracePt t="14864" x="4740275" y="2794000"/>
          <p14:tracePt t="14872" x="4713288" y="2803525"/>
          <p14:tracePt t="14879" x="4695825" y="2813050"/>
          <p14:tracePt t="14899" x="4686300" y="2820988"/>
          <p14:tracePt t="14902" x="4676775" y="2820988"/>
          <p14:tracePt t="14910" x="4667250" y="2820988"/>
          <p14:tracePt t="14918" x="4659313" y="2830513"/>
          <p14:tracePt t="14926" x="4640263" y="2840038"/>
          <p14:tracePt t="14932" x="4613275" y="2876550"/>
          <p14:tracePt t="14942" x="4586288" y="2894013"/>
          <p14:tracePt t="14947" x="4549775" y="2922588"/>
          <p14:tracePt t="14956" x="4513263" y="2976563"/>
          <p14:tracePt t="14964" x="4484688" y="3005138"/>
          <p14:tracePt t="14971" x="4440238" y="3041650"/>
          <p14:tracePt t="14978" x="4403725" y="3068638"/>
          <p14:tracePt t="14985" x="4384675" y="3095625"/>
          <p14:tracePt t="14993" x="4375150" y="3114675"/>
          <p14:tracePt t="15001" x="4348163" y="3132138"/>
          <p14:tracePt t="15009" x="4338638" y="3141663"/>
          <p14:tracePt t="15016" x="4321175" y="3159125"/>
          <p14:tracePt t="15026" x="4311650" y="3168650"/>
          <p14:tracePt t="15031" x="4292600" y="3178175"/>
          <p14:tracePt t="15039" x="4275138" y="3205163"/>
          <p14:tracePt t="15047" x="4229100" y="3224213"/>
          <p14:tracePt t="15054" x="4202113" y="3241675"/>
          <p14:tracePt t="15061" x="4183063" y="3251200"/>
          <p14:tracePt t="15069" x="4175125" y="3268663"/>
          <p14:tracePt t="15076" x="4165600" y="3268663"/>
          <p14:tracePt t="15084" x="4156075" y="3278188"/>
          <p14:tracePt t="15289" x="4192588" y="3278188"/>
          <p14:tracePt t="15297" x="4248150" y="3278188"/>
          <p14:tracePt t="15304" x="4311650" y="3278188"/>
          <p14:tracePt t="15312" x="4384675" y="3278188"/>
          <p14:tracePt t="15320" x="4457700" y="3278188"/>
          <p14:tracePt t="15327" x="4503738" y="3268663"/>
          <p14:tracePt t="15335" x="4530725" y="3268663"/>
          <p14:tracePt t="15343" x="4557713" y="3268663"/>
          <p14:tracePt t="15349" x="4576763" y="3268663"/>
          <p14:tracePt t="15358" x="4594225" y="3268663"/>
          <p14:tracePt t="15365" x="4622800" y="3268663"/>
          <p14:tracePt t="15375" x="4649788" y="3268663"/>
          <p14:tracePt t="15380" x="4695825" y="3268663"/>
          <p14:tracePt t="15388" x="4749800" y="3268663"/>
          <p14:tracePt t="15395" x="4786313" y="3268663"/>
          <p14:tracePt t="15404" x="4832350" y="3268663"/>
          <p14:tracePt t="15410" x="4868863" y="3268663"/>
          <p14:tracePt t="15419" x="4932363" y="3268663"/>
          <p14:tracePt t="15426" x="4987925" y="3268663"/>
          <p14:tracePt t="15434" x="5041900" y="3268663"/>
          <p14:tracePt t="15441" x="5087938" y="3278188"/>
          <p14:tracePt t="15449" x="5124450" y="3278188"/>
          <p14:tracePt t="15458" x="5170488" y="3287713"/>
          <p14:tracePt t="15464" x="5207000" y="3287713"/>
          <p14:tracePt t="15471" x="5224463" y="3287713"/>
          <p14:tracePt t="15479" x="5253038" y="3287713"/>
          <p14:tracePt t="15487" x="5297488" y="3314700"/>
          <p14:tracePt t="15495" x="5316538" y="3324225"/>
          <p14:tracePt t="15502" x="5343525" y="3333750"/>
          <p14:tracePt t="15509" x="5380038" y="3341688"/>
          <p14:tracePt t="15517" x="5399088" y="3351213"/>
          <p14:tracePt t="15526" x="5426075" y="3360738"/>
          <p14:tracePt t="15532" x="5435600" y="3360738"/>
          <p14:tracePt t="15542" x="5462588" y="3370263"/>
          <p14:tracePt t="15547" x="5489575" y="3378200"/>
          <p14:tracePt t="15555" x="5518150" y="3387725"/>
          <p14:tracePt t="15562" x="5535613" y="3387725"/>
          <p14:tracePt t="15570" x="5581650" y="3397250"/>
          <p14:tracePt t="15578" x="5608638" y="3406775"/>
          <p14:tracePt t="15586" x="5654675" y="3424238"/>
          <p14:tracePt t="15593" x="5672138" y="3424238"/>
          <p14:tracePt t="15600" x="5700713" y="3433763"/>
          <p14:tracePt t="15609" x="5718175" y="3433763"/>
          <p14:tracePt t="15616" x="5737225" y="3443288"/>
          <p14:tracePt t="15625" x="5754688" y="3443288"/>
          <p14:tracePt t="15631" x="5773738" y="3443288"/>
          <p14:tracePt t="15638" x="5791200" y="3451225"/>
          <p14:tracePt t="15646" x="5827713" y="3460750"/>
          <p14:tracePt t="15654" x="5846763" y="3460750"/>
          <p14:tracePt t="15661" x="5864225" y="3460750"/>
          <p14:tracePt t="15669" x="5883275" y="3470275"/>
          <p14:tracePt t="15676" x="5900738" y="3470275"/>
          <p14:tracePt t="15684" x="5919788" y="3487738"/>
          <p14:tracePt t="15692" x="5929313" y="3487738"/>
          <p14:tracePt t="15699" x="5937250" y="3487738"/>
          <p14:tracePt t="15709" x="5946775" y="3487738"/>
          <p14:tracePt t="15715" x="5956300" y="3487738"/>
          <p14:tracePt t="15723" x="5956300" y="3497263"/>
          <p14:tracePt t="15729" x="5965825" y="3497263"/>
          <p14:tracePt t="15965" x="5946775" y="3479800"/>
          <p14:tracePt t="15974" x="5883275" y="3443288"/>
          <p14:tracePt t="15980" x="5810250" y="3370263"/>
          <p14:tracePt t="15989" x="5691188" y="3297238"/>
          <p14:tracePt t="15995" x="5608638" y="3241675"/>
          <p14:tracePt t="16004" x="5554663" y="3214688"/>
          <p14:tracePt t="16011" x="5472113" y="3159125"/>
          <p14:tracePt t="16018" x="5370513" y="3122613"/>
          <p14:tracePt t="16025" x="5326063" y="3095625"/>
          <p14:tracePt t="16034" x="5243513" y="3059113"/>
          <p14:tracePt t="16042" x="5124450" y="3013075"/>
          <p14:tracePt t="16049" x="4997450" y="2968625"/>
          <p14:tracePt t="16058" x="4851400" y="2940050"/>
          <p14:tracePt t="16063" x="4732338" y="2894013"/>
          <p14:tracePt t="16072" x="4622800" y="2867025"/>
          <p14:tracePt t="16079" x="4521200" y="2840038"/>
          <p14:tracePt t="16087" x="4448175" y="2830513"/>
          <p14:tracePt t="16094" x="4403725" y="2803525"/>
          <p14:tracePt t="16102" x="4357688" y="2794000"/>
          <p14:tracePt t="16109" x="4330700" y="2794000"/>
          <p14:tracePt t="16118" x="4302125" y="2784475"/>
          <p14:tracePt t="16125" x="4265613" y="2776538"/>
          <p14:tracePt t="16133" x="4248150" y="2776538"/>
          <p14:tracePt t="16140" x="4229100" y="2767013"/>
          <p14:tracePt t="16157" x="4211638" y="2767013"/>
          <p14:tracePt t="16163" x="4202113" y="2767013"/>
          <p14:tracePt t="16171" x="4202113" y="2757488"/>
          <p14:tracePt t="16177" x="4192588" y="2757488"/>
          <p14:tracePt t="16414" x="4275138" y="2740025"/>
          <p14:tracePt t="16421" x="4384675" y="2720975"/>
          <p14:tracePt t="16428" x="4440238" y="2711450"/>
          <p14:tracePt t="16436" x="4521200" y="2703513"/>
          <p14:tracePt t="16444" x="4557713" y="2703513"/>
          <p14:tracePt t="16451" x="4603750" y="2703513"/>
          <p14:tracePt t="16459" x="4659313" y="2703513"/>
          <p14:tracePt t="16467" x="4713288" y="2703513"/>
          <p14:tracePt t="16475" x="4759325" y="2703513"/>
          <p14:tracePt t="16482" x="4786313" y="2703513"/>
          <p14:tracePt t="16491" x="4813300" y="2703513"/>
          <p14:tracePt t="16497" x="4832350" y="2703513"/>
          <p14:tracePt t="16505" x="4841875" y="2703513"/>
          <p14:tracePt t="16512" x="4859338" y="2703513"/>
          <p14:tracePt t="16520" x="4878388" y="2711450"/>
          <p14:tracePt t="16542" x="4895850" y="2711450"/>
          <p14:tracePt t="16551" x="4905375" y="2711450"/>
          <p14:tracePt t="16573" x="4914900" y="2711450"/>
          <p14:tracePt t="17098" x="4878388" y="2711450"/>
          <p14:tracePt t="17105" x="4841875" y="2711450"/>
          <p14:tracePt t="17112" x="4805363" y="2711450"/>
          <p14:tracePt t="17120" x="4776788" y="2711450"/>
          <p14:tracePt t="17127" x="4749800" y="2711450"/>
          <p14:tracePt t="17135" x="4732338" y="2711450"/>
          <p14:tracePt t="17142" x="4703763" y="2711450"/>
          <p14:tracePt t="17151" x="4676775" y="2711450"/>
          <p14:tracePt t="17158" x="4659313" y="2711450"/>
          <p14:tracePt t="17166" x="4640263" y="2720975"/>
          <p14:tracePt t="17174" x="4630738" y="2720975"/>
          <p14:tracePt t="17423" x="4622800" y="2720975"/>
          <p14:tracePt t="17431" x="4613275" y="2720975"/>
          <p14:tracePt t="17440" x="4603750" y="2720975"/>
          <p14:tracePt t="18503" x="4576763" y="2720975"/>
          <p14:tracePt t="18510" x="4549775" y="2730500"/>
          <p14:tracePt t="18518" x="4530725" y="2740025"/>
          <p14:tracePt t="18526" x="4513263" y="2740025"/>
          <p14:tracePt t="18533" x="4494213" y="2747963"/>
          <p14:tracePt t="18541" x="4484688" y="2747963"/>
          <p14:tracePt t="18549" x="4467225" y="2747963"/>
          <p14:tracePt t="18579" x="4457700" y="2747963"/>
          <p14:tracePt t="18617" x="4448175" y="2747963"/>
          <p14:tracePt t="18837" x="4440238" y="2747963"/>
          <p14:tracePt t="18852" x="4430713" y="2747963"/>
          <p14:tracePt t="18868" x="4421188" y="2747963"/>
          <p14:tracePt t="18890" x="4411663" y="2747963"/>
          <p14:tracePt t="18897" x="4411663" y="2757488"/>
          <p14:tracePt t="18905" x="4403725" y="2757488"/>
          <p14:tracePt t="18913" x="4384675" y="2757488"/>
          <p14:tracePt t="18923" x="4367213" y="2767013"/>
          <p14:tracePt t="18936" x="4357688" y="2767013"/>
          <p14:tracePt t="18966" x="4348163" y="2767013"/>
          <p14:tracePt t="19005" x="4338638" y="2767013"/>
          <p14:tracePt t="19012" x="4330700" y="2776538"/>
          <p14:tracePt t="19019" x="4302125" y="2776538"/>
          <p14:tracePt t="19027" x="4284663" y="2784475"/>
          <p14:tracePt t="19035" x="4265613" y="2794000"/>
          <p14:tracePt t="19043" x="4248150" y="2803525"/>
          <p14:tracePt t="19049" x="4238625" y="2813050"/>
          <p14:tracePt t="19057" x="4219575" y="2813050"/>
          <p14:tracePt t="19065" x="4202113" y="2820988"/>
          <p14:tracePt t="19080" x="4192588" y="2830513"/>
          <p14:tracePt t="19090" x="4183063" y="2830513"/>
          <p14:tracePt t="19103" x="4175125" y="2830513"/>
          <p14:tracePt t="19110" x="4165600" y="2830513"/>
          <p14:tracePt t="19354" x="4175125" y="2830513"/>
          <p14:tracePt t="19361" x="4183063" y="2830513"/>
          <p14:tracePt t="19369" x="4202113" y="2830513"/>
          <p14:tracePt t="19376" x="4211638" y="2830513"/>
          <p14:tracePt t="19391" x="4229100" y="2830513"/>
          <p14:tracePt t="19399" x="4238625" y="2830513"/>
          <p14:tracePt t="19406" x="4256088" y="2820988"/>
          <p14:tracePt t="19415" x="4265613" y="2820988"/>
          <p14:tracePt t="19422" x="4275138" y="2820988"/>
          <p14:tracePt t="19429" x="4284663" y="2820988"/>
          <p14:tracePt t="19474" x="4292600" y="2820988"/>
          <p14:tracePt t="19490" x="4302125" y="2820988"/>
          <p14:tracePt t="19498" x="4311650" y="2813050"/>
          <p14:tracePt t="19505" x="4321175" y="2813050"/>
          <p14:tracePt t="19512" x="4338638" y="2813050"/>
          <p14:tracePt t="19528" x="4357688" y="2813050"/>
          <p14:tracePt t="19535" x="4375150" y="2813050"/>
          <p14:tracePt t="19543" x="4384675" y="2813050"/>
          <p14:tracePt t="19551" x="4403725" y="2813050"/>
          <p14:tracePt t="19558" x="4411663" y="2813050"/>
          <p14:tracePt t="19566" x="4421188" y="2803525"/>
          <p14:tracePt t="19795" x="4411663" y="2803525"/>
          <p14:tracePt t="19801" x="4394200" y="2803525"/>
          <p14:tracePt t="19809" x="4384675" y="2803525"/>
          <p14:tracePt t="19817" x="4375150" y="2813050"/>
          <p14:tracePt t="19825" x="4367213" y="2820988"/>
          <p14:tracePt t="19832" x="4357688" y="2820988"/>
          <p14:tracePt t="19848" x="4357688" y="2830513"/>
          <p14:tracePt t="19855" x="4348163" y="2830513"/>
          <p14:tracePt t="19889" x="4338638" y="2830513"/>
          <p14:tracePt t="20090" x="4338638" y="2840038"/>
          <p14:tracePt t="20098" x="4338638" y="2849563"/>
          <p14:tracePt t="20105" x="4338638" y="2857500"/>
          <p14:tracePt t="20113" x="4338638" y="2867025"/>
          <p14:tracePt t="20122" x="4330700" y="2886075"/>
          <p14:tracePt t="20128" x="4330700" y="2894013"/>
          <p14:tracePt t="20136" x="4321175" y="2894013"/>
          <p14:tracePt t="20143" x="4321175" y="2913063"/>
          <p14:tracePt t="20151" x="4311650" y="2922588"/>
          <p14:tracePt t="20159" x="4311650" y="2949575"/>
          <p14:tracePt t="20166" x="4292600" y="2968625"/>
          <p14:tracePt t="20174" x="4284663" y="2986088"/>
          <p14:tracePt t="20181" x="4275138" y="3013075"/>
          <p14:tracePt t="20190" x="4275138" y="3032125"/>
          <p14:tracePt t="20197" x="4265613" y="3041650"/>
          <p14:tracePt t="20206" x="4265613" y="3049588"/>
          <p14:tracePt t="20212" x="4265613" y="3059113"/>
          <p14:tracePt t="20219" x="4256088" y="3059113"/>
          <p14:tracePt t="20227" x="4256088" y="3068638"/>
          <p14:tracePt t="20235" x="4256088" y="3086100"/>
          <p14:tracePt t="20249" x="4256088" y="3114675"/>
          <p14:tracePt t="20257" x="4256088" y="3151188"/>
          <p14:tracePt t="20265" x="4256088" y="3178175"/>
          <p14:tracePt t="20273" x="4256088" y="3195638"/>
          <p14:tracePt t="20281" x="4265613" y="3214688"/>
          <p14:tracePt t="20289" x="4265613" y="3224213"/>
          <p14:tracePt t="20296" x="4275138" y="3241675"/>
          <p14:tracePt t="20305" x="4284663" y="3260725"/>
          <p14:tracePt t="20310" x="4302125" y="3278188"/>
          <p14:tracePt t="20318" x="4311650" y="3287713"/>
          <p14:tracePt t="20326" x="4311650" y="3297238"/>
          <p14:tracePt t="20334" x="4321175" y="3297238"/>
          <p14:tracePt t="20340" x="4321175" y="3305175"/>
          <p14:tracePt t="20348" x="4330700" y="3314700"/>
          <p14:tracePt t="20447" x="4330700" y="3324225"/>
          <p14:tracePt t="20462" x="4338638" y="3333750"/>
          <p14:tracePt t="20486" x="4338638" y="3341688"/>
          <p14:tracePt t="20531" x="4338638" y="3351213"/>
          <p14:tracePt t="20561" x="4338638" y="3360738"/>
          <p14:tracePt t="20569" x="4330700" y="3370263"/>
          <p14:tracePt t="20576" x="4321175" y="3378200"/>
          <p14:tracePt t="20584" x="4311650" y="3387725"/>
          <p14:tracePt t="20592" x="4284663" y="3406775"/>
          <p14:tracePt t="20599" x="4256088" y="3424238"/>
          <p14:tracePt t="20606" x="4238625" y="3433763"/>
          <p14:tracePt t="20615" x="4192588" y="3451225"/>
          <p14:tracePt t="20622" x="4146550" y="3470275"/>
          <p14:tracePt t="20629" x="4092575" y="3479800"/>
          <p14:tracePt t="20639" x="4065588" y="3487738"/>
          <p14:tracePt t="20644" x="4029075" y="3497263"/>
          <p14:tracePt t="20652" x="4010025" y="3506788"/>
          <p14:tracePt t="20660" x="3992563" y="3516313"/>
          <p14:tracePt t="20668" x="3983038" y="3516313"/>
          <p14:tracePt t="20675" x="3973513" y="3524250"/>
          <p14:tracePt t="20797" x="3992563" y="3533775"/>
          <p14:tracePt t="20803" x="4037013" y="3543300"/>
          <p14:tracePt t="20811" x="4110038" y="3552825"/>
          <p14:tracePt t="20821" x="4248150" y="3589338"/>
          <p14:tracePt t="20828" x="4357688" y="3625850"/>
          <p14:tracePt t="20835" x="4521200" y="3625850"/>
          <p14:tracePt t="20841" x="4667250" y="3625850"/>
          <p14:tracePt t="20850" x="4776788" y="3652838"/>
          <p14:tracePt t="20858" x="4841875" y="3652838"/>
          <p14:tracePt t="20880" x="4932363" y="3670300"/>
          <p14:tracePt t="20887" x="4941888" y="3670300"/>
          <p14:tracePt t="20896" x="4951413" y="3670300"/>
          <p14:tracePt t="21123" x="4924425" y="3670300"/>
          <p14:tracePt t="21130" x="4895850" y="3662363"/>
          <p14:tracePt t="21138" x="4878388" y="3662363"/>
          <p14:tracePt t="21146" x="4859338" y="3652838"/>
          <p14:tracePt t="21155" x="4851400" y="3652838"/>
          <p14:tracePt t="21161" x="4841875" y="3643313"/>
          <p14:tracePt t="21169" x="4832350" y="3643313"/>
          <p14:tracePt t="22892" x="4832350" y="3589338"/>
          <p14:tracePt t="22899" x="4859338" y="3516313"/>
          <p14:tracePt t="22909" x="4887913" y="3451225"/>
          <p14:tracePt t="22914" x="4924425" y="3370263"/>
          <p14:tracePt t="22923" x="4978400" y="3287713"/>
          <p14:tracePt t="22930" x="5033963" y="3241675"/>
          <p14:tracePt t="22938" x="5087938" y="3141663"/>
          <p14:tracePt t="22945" x="5143500" y="3059113"/>
          <p14:tracePt t="22953" x="5180013" y="2995613"/>
          <p14:tracePt t="22960" x="5233988" y="2930525"/>
          <p14:tracePt t="22970" x="5270500" y="2876550"/>
          <p14:tracePt t="22975" x="5334000" y="2840038"/>
          <p14:tracePt t="22983" x="5380038" y="2794000"/>
          <p14:tracePt t="22991" x="5426075" y="2767013"/>
          <p14:tracePt t="22998" x="5462588" y="2720975"/>
          <p14:tracePt t="23005" x="5545138" y="2684463"/>
          <p14:tracePt t="23014" x="5591175" y="2657475"/>
          <p14:tracePt t="23021" x="5635625" y="2638425"/>
          <p14:tracePt t="23029" x="5681663" y="2611438"/>
          <p14:tracePt t="23036" x="5700713" y="2601913"/>
          <p14:tracePt t="23044" x="5727700" y="2593975"/>
          <p14:tracePt t="23053" x="5737225" y="2584450"/>
          <p14:tracePt t="23059" x="5745163" y="2584450"/>
          <p14:tracePt t="23189" x="5727700" y="2565400"/>
          <p14:tracePt t="23196" x="5672138" y="2557463"/>
          <p14:tracePt t="23203" x="5627688" y="2520950"/>
          <p14:tracePt t="23210" x="5581650" y="2511425"/>
          <p14:tracePt t="23220" x="5535613" y="2501900"/>
          <p14:tracePt t="23227" x="5462588" y="2484438"/>
          <p14:tracePt t="23233" x="5370513" y="2474913"/>
          <p14:tracePt t="23241" x="5289550" y="2465388"/>
          <p14:tracePt t="23248" x="5197475" y="2447925"/>
          <p14:tracePt t="23256" x="5133975" y="2438400"/>
          <p14:tracePt t="23264" x="5060950" y="2419350"/>
          <p14:tracePt t="23271" x="4978400" y="2411413"/>
          <p14:tracePt t="23280" x="4924425" y="2401888"/>
          <p14:tracePt t="23287" x="4859338" y="2382838"/>
          <p14:tracePt t="23294" x="4822825" y="2382838"/>
          <p14:tracePt t="23303" x="4768850" y="2374900"/>
          <p14:tracePt t="23309" x="4695825" y="2374900"/>
          <p14:tracePt t="23317" x="4557713" y="2365375"/>
          <p14:tracePt t="23325" x="4448175" y="2365375"/>
          <p14:tracePt t="23332" x="4338638" y="2365375"/>
          <p14:tracePt t="23339" x="4248150" y="2382838"/>
          <p14:tracePt t="23347" x="4183063" y="2392363"/>
          <p14:tracePt t="23356" x="4146550" y="2401888"/>
          <p14:tracePt t="23363" x="4083050" y="2411413"/>
          <p14:tracePt t="23371" x="4056063" y="2419350"/>
          <p14:tracePt t="23378" x="4037013" y="2428875"/>
          <p14:tracePt t="23386" x="4019550" y="2438400"/>
          <p14:tracePt t="23393" x="4010025" y="2438400"/>
          <p14:tracePt t="23401" x="4000500" y="2438400"/>
          <p14:tracePt t="23408" x="4000500" y="2447925"/>
          <p14:tracePt t="23416" x="3992563" y="2455863"/>
          <p14:tracePt t="23423" x="3983038" y="2465388"/>
          <p14:tracePt t="23431" x="3973513" y="2484438"/>
          <p14:tracePt t="23439" x="3963988" y="2511425"/>
          <p14:tracePt t="23446" x="3963988" y="2520950"/>
          <p14:tracePt t="23454" x="3946525" y="2538413"/>
          <p14:tracePt t="23462" x="3946525" y="2565400"/>
          <p14:tracePt t="23469" x="3937000" y="2584450"/>
          <p14:tracePt t="23477" x="3937000" y="2611438"/>
          <p14:tracePt t="23486" x="3927475" y="2647950"/>
          <p14:tracePt t="23492" x="3927475" y="2684463"/>
          <p14:tracePt t="23499" x="3927475" y="2711450"/>
          <p14:tracePt t="23507" x="3927475" y="2747963"/>
          <p14:tracePt t="23515" x="3927475" y="2784475"/>
          <p14:tracePt t="23522" x="3927475" y="2813050"/>
          <p14:tracePt t="23530" x="3927475" y="2830513"/>
          <p14:tracePt t="23537" x="3927475" y="2849563"/>
          <p14:tracePt t="23545" x="3927475" y="2867025"/>
          <p14:tracePt t="23553" x="3927475" y="2894013"/>
          <p14:tracePt t="23561" x="3937000" y="2930525"/>
          <p14:tracePt t="23570" x="3963988" y="2959100"/>
          <p14:tracePt t="23575" x="3973513" y="2976563"/>
          <p14:tracePt t="23583" x="3983038" y="3005138"/>
          <p14:tracePt t="23590" x="3992563" y="3041650"/>
          <p14:tracePt t="23599" x="4010025" y="3068638"/>
          <p14:tracePt t="23605" x="4019550" y="3086100"/>
          <p14:tracePt t="23613" x="4029075" y="3105150"/>
          <p14:tracePt t="23620" x="4046538" y="3122613"/>
          <p14:tracePt t="23629" x="4065588" y="3141663"/>
          <p14:tracePt t="23637" x="4092575" y="3168650"/>
          <p14:tracePt t="23644" x="4110038" y="3187700"/>
          <p14:tracePt t="23653" x="4156075" y="3214688"/>
          <p14:tracePt t="23658" x="4183063" y="3241675"/>
          <p14:tracePt t="23666" x="4229100" y="3251200"/>
          <p14:tracePt t="23674" x="4248150" y="3268663"/>
          <p14:tracePt t="23682" x="4292600" y="3287713"/>
          <p14:tracePt t="23689" x="4330700" y="3297238"/>
          <p14:tracePt t="23697" x="4367213" y="3324225"/>
          <p14:tracePt t="23704" x="4394200" y="3333750"/>
          <p14:tracePt t="23712" x="4411663" y="3341688"/>
          <p14:tracePt t="23720" x="4440238" y="3351213"/>
          <p14:tracePt t="23727" x="4467225" y="3360738"/>
          <p14:tracePt t="23737" x="4513263" y="3378200"/>
          <p14:tracePt t="23742" x="4576763" y="3397250"/>
          <p14:tracePt t="23750" x="4613275" y="3397250"/>
          <p14:tracePt t="23758" x="4659313" y="3406775"/>
          <p14:tracePt t="23766" x="4713288" y="3406775"/>
          <p14:tracePt t="23774" x="4786313" y="3406775"/>
          <p14:tracePt t="23781" x="4851400" y="3406775"/>
          <p14:tracePt t="23788" x="4887913" y="3387725"/>
          <p14:tracePt t="23796" x="4960938" y="3387725"/>
          <p14:tracePt t="23804" x="5005388" y="3387725"/>
          <p14:tracePt t="23811" x="5051425" y="3378200"/>
          <p14:tracePt t="23821" x="5106988" y="3378200"/>
          <p14:tracePt t="23826" x="5180013" y="3387725"/>
          <p14:tracePt t="23834" x="5233988" y="3387725"/>
          <p14:tracePt t="23841" x="5280025" y="3387725"/>
          <p14:tracePt t="23849" x="5307013" y="3387725"/>
          <p14:tracePt t="23856" x="5380038" y="3387725"/>
          <p14:tracePt t="23864" x="5416550" y="3378200"/>
          <p14:tracePt t="23872" x="5462588" y="3370263"/>
          <p14:tracePt t="23879" x="5554663" y="3360738"/>
          <p14:tracePt t="23888" x="5618163" y="3351213"/>
          <p14:tracePt t="23895" x="5672138" y="3333750"/>
          <p14:tracePt t="23902" x="5718175" y="3314700"/>
          <p14:tracePt t="23910" x="5764213" y="3305175"/>
          <p14:tracePt t="23919" x="5810250" y="3278188"/>
          <p14:tracePt t="23925" x="5854700" y="3260725"/>
          <p14:tracePt t="23932" x="5883275" y="3251200"/>
          <p14:tracePt t="23942" x="5900738" y="3232150"/>
          <p14:tracePt t="23947" x="5910263" y="3232150"/>
          <p14:tracePt t="23963" x="5937250" y="3224213"/>
          <p14:tracePt t="23971" x="5946775" y="3214688"/>
          <p14:tracePt t="23978" x="5956300" y="3195638"/>
          <p14:tracePt t="23986" x="5973763" y="3187700"/>
          <p14:tracePt t="23993" x="5973763" y="3178175"/>
          <p14:tracePt t="24009" x="5992813" y="3159125"/>
          <p14:tracePt t="24016" x="6002338" y="3141663"/>
          <p14:tracePt t="24023" x="6010275" y="3122613"/>
          <p14:tracePt t="24031" x="6029325" y="3095625"/>
          <p14:tracePt t="24038" x="6046788" y="3059113"/>
          <p14:tracePt t="24047" x="6056313" y="3005138"/>
          <p14:tracePt t="24054" x="6056313" y="2976563"/>
          <p14:tracePt t="24061" x="6065838" y="2930525"/>
          <p14:tracePt t="24070" x="6075363" y="2894013"/>
          <p14:tracePt t="24076" x="6075363" y="2849563"/>
          <p14:tracePt t="24087" x="6075363" y="2776538"/>
          <p14:tracePt t="24109" x="6065838" y="2667000"/>
          <p14:tracePt t="24115" x="6065838" y="2638425"/>
          <p14:tracePt t="24122" x="6065838" y="2601913"/>
          <p14:tracePt t="24130" x="6065838" y="2584450"/>
          <p14:tracePt t="24137" x="6065838" y="2574925"/>
          <p14:tracePt t="24153" x="6065838" y="2565400"/>
          <p14:tracePt t="24161" x="6065838" y="2557463"/>
          <p14:tracePt t="24199" x="6065838" y="2547938"/>
          <p14:tracePt t="24305" x="6075363" y="2547938"/>
          <p14:tracePt t="24312" x="6075363" y="2538413"/>
          <p14:tracePt t="24320" x="6083300" y="2538413"/>
          <p14:tracePt t="24327" x="6102350" y="2528888"/>
          <p14:tracePt t="24335" x="6111875" y="2520950"/>
          <p14:tracePt t="24343" x="6119813" y="2511425"/>
          <p14:tracePt t="24352" x="6138863" y="2501900"/>
          <p14:tracePt t="24357" x="6165850" y="2474913"/>
          <p14:tracePt t="24366" x="6192838" y="2465388"/>
          <p14:tracePt t="24374" x="6221413" y="2447925"/>
          <p14:tracePt t="24381" x="6257925" y="2419350"/>
          <p14:tracePt t="24388" x="6294438" y="2401888"/>
          <p14:tracePt t="24396" x="6338888" y="2392363"/>
          <p14:tracePt t="24404" x="6357938" y="2374900"/>
          <p14:tracePt t="24411" x="6375400" y="2365375"/>
          <p14:tracePt t="24419" x="6394450" y="2365375"/>
          <p14:tracePt t="24427" x="6403975" y="2355850"/>
          <p14:tracePt t="24436" x="6411913" y="2346325"/>
          <p14:tracePt t="24441" x="6430963" y="2346325"/>
          <p14:tracePt t="24448" x="6448425" y="2338388"/>
          <p14:tracePt t="24456" x="6486525" y="2328863"/>
          <p14:tracePt t="24464" x="6523038" y="2328863"/>
          <p14:tracePt t="24473" x="6540500" y="2319338"/>
          <p14:tracePt t="24480" x="6567488" y="2319338"/>
          <p14:tracePt t="24487" x="6586538" y="2301875"/>
          <p14:tracePt t="24495" x="6604000" y="2301875"/>
          <p14:tracePt t="24502" x="6640513" y="2301875"/>
          <p14:tracePt t="24510" x="6659563" y="2301875"/>
          <p14:tracePt t="24520" x="6677025" y="2301875"/>
          <p14:tracePt t="24525" x="6686550" y="2301875"/>
          <p14:tracePt t="24533" x="6705600" y="2301875"/>
          <p14:tracePt t="24540" x="6713538" y="2292350"/>
          <p14:tracePt t="24547" x="6723063" y="2292350"/>
          <p14:tracePt t="37064" x="6640513" y="2301875"/>
          <p14:tracePt t="37071" x="6486525" y="2365375"/>
          <p14:tracePt t="37078" x="6321425" y="2428875"/>
          <p14:tracePt t="37086" x="6129338" y="2484438"/>
          <p14:tracePt t="37094" x="5965825" y="2565400"/>
          <p14:tracePt t="37101" x="5827713" y="2620963"/>
          <p14:tracePt t="37110" x="5691188" y="2703513"/>
          <p14:tracePt t="37117" x="5562600" y="2757488"/>
          <p14:tracePt t="37124" x="5445125" y="2813050"/>
          <p14:tracePt t="37132" x="5326063" y="2876550"/>
          <p14:tracePt t="37139" x="5216525" y="2922588"/>
          <p14:tracePt t="37146" x="5114925" y="2976563"/>
          <p14:tracePt t="37155" x="5033963" y="3013075"/>
          <p14:tracePt t="37162" x="4951413" y="3086100"/>
          <p14:tracePt t="37170" x="4868863" y="3141663"/>
          <p14:tracePt t="37178" x="4795838" y="3195638"/>
          <p14:tracePt t="37185" x="4732338" y="3241675"/>
          <p14:tracePt t="37192" x="4686300" y="3278188"/>
          <p14:tracePt t="37200" x="4603750" y="3351213"/>
          <p14:tracePt t="37208" x="4540250" y="3387725"/>
          <p14:tracePt t="37215" x="4476750" y="3424238"/>
          <p14:tracePt t="37223" x="4440238" y="3451225"/>
          <p14:tracePt t="37232" x="4394200" y="3479800"/>
          <p14:tracePt t="37237" x="4367213" y="3506788"/>
          <p14:tracePt t="37245" x="4330700" y="3552825"/>
          <p14:tracePt t="37253" x="4302125" y="3579813"/>
          <p14:tracePt t="37262" x="4265613" y="3606800"/>
          <p14:tracePt t="37269" x="4238625" y="3662363"/>
          <p14:tracePt t="37276" x="4183063" y="3698875"/>
          <p14:tracePt t="37284" x="4165600" y="3725863"/>
          <p14:tracePt t="37291" x="4146550" y="3752850"/>
          <p14:tracePt t="37298" x="4138613" y="3789363"/>
          <p14:tracePt t="37306" x="4119563" y="3808413"/>
          <p14:tracePt t="37315" x="4110038" y="3816350"/>
          <p14:tracePt t="37322" x="4102100" y="3825875"/>
          <p14:tracePt t="37329" x="4092575" y="3852863"/>
          <p14:tracePt t="37338" x="4083050" y="3852863"/>
          <p14:tracePt t="37345" x="4083050" y="3862388"/>
          <p14:tracePt t="37352" x="4073525" y="3881438"/>
          <p14:tracePt t="37362" x="4065588" y="3908425"/>
          <p14:tracePt t="37367" x="4056063" y="3917950"/>
          <p14:tracePt t="37375" x="4056063" y="3927475"/>
          <p14:tracePt t="37382" x="4056063" y="3935413"/>
          <p14:tracePt t="37458" x="4037013" y="3935413"/>
          <p14:tracePt t="37474" x="4037013" y="3944938"/>
          <p14:tracePt t="37489" x="4037013" y="3963988"/>
          <p14:tracePt t="37496" x="4029075" y="3963988"/>
          <p14:tracePt t="37504" x="4029075" y="3971925"/>
          <p14:tracePt t="37519" x="4029075" y="3981450"/>
          <p14:tracePt t="37542" x="4029075" y="3990975"/>
          <p14:tracePt t="37777" x="4037013" y="3990975"/>
          <p14:tracePt t="37785" x="4046538" y="3990975"/>
          <p14:tracePt t="37793" x="4056063" y="3990975"/>
          <p14:tracePt t="37800" x="4065588" y="3990975"/>
          <p14:tracePt t="37815" x="4073525" y="3990975"/>
          <p14:tracePt t="37830" x="4083050" y="3990975"/>
          <p14:tracePt t="37839" x="4102100" y="3990975"/>
          <p14:tracePt t="37845" x="4119563" y="3990975"/>
          <p14:tracePt t="37853" x="4138613" y="3990975"/>
          <p14:tracePt t="37861" x="4146550" y="3990975"/>
          <p14:tracePt t="37869" x="4165600" y="3990975"/>
          <p14:tracePt t="37884" x="4175125" y="3981450"/>
          <p14:tracePt t="37892" x="4183063" y="3981450"/>
          <p14:tracePt t="37898" x="4192588" y="3981450"/>
          <p14:tracePt t="37907" x="4202113" y="3971925"/>
          <p14:tracePt t="37914" x="4211638" y="3971925"/>
          <p14:tracePt t="37922" x="4229100" y="3971925"/>
          <p14:tracePt t="37929" x="4229100" y="3963988"/>
          <p14:tracePt t="37936" x="4248150" y="3963988"/>
          <p14:tracePt t="37945" x="4256088" y="3963988"/>
          <p14:tracePt t="37952" x="4265613" y="3963988"/>
          <p14:tracePt t="37961" x="4275138" y="3963988"/>
          <p14:tracePt t="37967" x="4284663" y="3963988"/>
          <p14:tracePt t="37975" x="4311650" y="3963988"/>
          <p14:tracePt t="37990" x="4321175" y="3963988"/>
          <p14:tracePt t="38006" x="4330700" y="3963988"/>
          <p14:tracePt t="38020" x="4338638" y="3954463"/>
          <p14:tracePt t="38051" x="4348163" y="3954463"/>
          <p14:tracePt t="38066" x="4357688" y="3954463"/>
          <p14:tracePt t="38081" x="4367213" y="3954463"/>
          <p14:tracePt t="38142" x="4375150" y="3954463"/>
          <p14:tracePt t="38149" x="4394200" y="3954463"/>
          <p14:tracePt t="38156" x="4403725" y="3954463"/>
          <p14:tracePt t="38172" x="4411663" y="3954463"/>
          <p14:tracePt t="38179" x="4421188" y="3954463"/>
          <p14:tracePt t="38202" x="4430713" y="3954463"/>
          <p14:tracePt t="38211" x="4448175" y="3954463"/>
          <p14:tracePt t="38228" x="4457700" y="3963988"/>
          <p14:tracePt t="38233" x="4467225" y="3963988"/>
          <p14:tracePt t="38241" x="4476750" y="3963988"/>
          <p14:tracePt t="38247" x="4484688" y="3963988"/>
          <p14:tracePt t="38262" x="4494213" y="3963988"/>
          <p14:tracePt t="38271" x="4503738" y="3971925"/>
          <p14:tracePt t="38279" x="4513263" y="3971925"/>
          <p14:tracePt t="38286" x="4521200" y="3971925"/>
          <p14:tracePt t="38529" x="4530725" y="3971925"/>
          <p14:tracePt t="38536" x="4540250" y="3971925"/>
          <p14:tracePt t="38551" x="4557713" y="3971925"/>
          <p14:tracePt t="38560" x="4576763" y="3963988"/>
          <p14:tracePt t="38567" x="4594225" y="3963988"/>
          <p14:tracePt t="38575" x="4613275" y="3954463"/>
          <p14:tracePt t="38590" x="4622800" y="3944938"/>
          <p14:tracePt t="38597" x="4630738" y="3944938"/>
          <p14:tracePt t="39448" x="4649788" y="3935413"/>
          <p14:tracePt t="39462" x="4659313" y="3935413"/>
          <p14:tracePt t="39477" x="4667250" y="3935413"/>
          <p14:tracePt t="39493" x="4667250" y="3917950"/>
          <p14:tracePt t="39501" x="4676775" y="3917950"/>
          <p14:tracePt t="39509" x="4686300" y="3917950"/>
          <p14:tracePt t="39516" x="4686300" y="3908425"/>
          <p14:tracePt t="39524" x="4695825" y="3908425"/>
          <p14:tracePt t="39546" x="4713288" y="3898900"/>
          <p14:tracePt t="39554" x="4722813" y="3898900"/>
          <p14:tracePt t="39561" x="4732338" y="3889375"/>
          <p14:tracePt t="39584" x="4749800" y="3881438"/>
          <p14:tracePt t="39594" x="4768850" y="3871913"/>
          <p14:tracePt t="39599" x="4776788" y="3871913"/>
          <p14:tracePt t="39608" x="4813300" y="3862388"/>
          <p14:tracePt t="39614" x="4832350" y="3852863"/>
          <p14:tracePt t="39622" x="4851400" y="3852863"/>
          <p14:tracePt t="39629" x="4868863" y="3844925"/>
          <p14:tracePt t="39637" x="4878388" y="3844925"/>
          <p14:tracePt t="39646" x="4887913" y="3835400"/>
          <p14:tracePt t="39653" x="4895850" y="3835400"/>
          <p14:tracePt t="39660" x="4905375" y="3835400"/>
          <p14:tracePt t="39774" x="4905375" y="3825875"/>
          <p14:tracePt t="39789" x="4914900" y="3825875"/>
          <p14:tracePt t="39811" x="4924425" y="3825875"/>
          <p14:tracePt t="39826" x="4932363" y="3825875"/>
          <p14:tracePt t="39834" x="4951413" y="3825875"/>
          <p14:tracePt t="39842" x="4960938" y="3825875"/>
          <p14:tracePt t="39864" x="4968875" y="3825875"/>
          <p14:tracePt t="39948" x="4978400" y="3825875"/>
          <p14:tracePt t="39956" x="4987925" y="3825875"/>
          <p14:tracePt t="39971" x="4997450" y="3825875"/>
          <p14:tracePt t="41037" x="5024438" y="3825875"/>
          <p14:tracePt t="41044" x="5060950" y="3816350"/>
          <p14:tracePt t="41052" x="5097463" y="3808413"/>
          <p14:tracePt t="41060" x="5124450" y="3798888"/>
          <p14:tracePt t="41067" x="5180013" y="3798888"/>
          <p14:tracePt t="41076" x="5207000" y="3789363"/>
          <p14:tracePt t="41083" x="5243513" y="3789363"/>
          <p14:tracePt t="41092" x="5270500" y="3789363"/>
          <p14:tracePt t="41098" x="5307013" y="3789363"/>
          <p14:tracePt t="41106" x="5362575" y="3789363"/>
          <p14:tracePt t="41113" x="5435600" y="3789363"/>
          <p14:tracePt t="41121" x="5526088" y="3789363"/>
          <p14:tracePt t="41127" x="5672138" y="3789363"/>
          <p14:tracePt t="41136" x="5791200" y="3771900"/>
          <p14:tracePt t="41144" x="5956300" y="3771900"/>
          <p14:tracePt t="41151" x="6075363" y="3771900"/>
          <p14:tracePt t="41159" x="6192838" y="3779838"/>
          <p14:tracePt t="41166" x="6265863" y="3789363"/>
          <p14:tracePt t="41176" x="6321425" y="3789363"/>
          <p14:tracePt t="41181" x="6384925" y="3808413"/>
          <p14:tracePt t="41188" x="6411913" y="3816350"/>
          <p14:tracePt t="41196" x="6486525" y="3816350"/>
          <p14:tracePt t="41204" x="6540500" y="3825875"/>
          <p14:tracePt t="41213" x="6623050" y="3835400"/>
          <p14:tracePt t="41219" x="6659563" y="3835400"/>
          <p14:tracePt t="41227" x="6713538" y="3862388"/>
          <p14:tracePt t="41235" x="6759575" y="3862388"/>
          <p14:tracePt t="41242" x="6832600" y="3871913"/>
          <p14:tracePt t="41250" x="6888163" y="3889375"/>
          <p14:tracePt t="41259" x="6969125" y="3898900"/>
          <p14:tracePt t="41265" x="7024688" y="3908425"/>
          <p14:tracePt t="41272" x="7051675" y="3908425"/>
          <p14:tracePt t="41279" x="7070725" y="3917950"/>
          <p14:tracePt t="41288" x="7088188" y="3917950"/>
          <p14:tracePt t="41295" x="7107238" y="3927475"/>
          <p14:tracePt t="41303" x="7143750" y="3927475"/>
          <p14:tracePt t="41311" x="7161213" y="3935413"/>
          <p14:tracePt t="41318" x="7197725" y="3935413"/>
          <p14:tracePt t="41326" x="7243763" y="3963988"/>
          <p14:tracePt t="41334" x="7299325" y="3971925"/>
          <p14:tracePt t="41343" x="7343775" y="3990975"/>
          <p14:tracePt t="41348" x="7408863" y="4008438"/>
          <p14:tracePt t="41356" x="7453313" y="4027488"/>
          <p14:tracePt t="41363" x="7508875" y="4044950"/>
          <p14:tracePt t="41372" x="7545388" y="4044950"/>
          <p14:tracePt t="41379" x="7564438" y="4064000"/>
          <p14:tracePt t="41387" x="7600950" y="4064000"/>
          <p14:tracePt t="41394" x="7627938" y="4064000"/>
          <p14:tracePt t="41401" x="7673975" y="4044950"/>
          <p14:tracePt t="41410" x="7737475" y="4037013"/>
          <p14:tracePt t="41417" x="7773988" y="4037013"/>
          <p14:tracePt t="41426" x="7827963" y="4027488"/>
          <p14:tracePt t="41432" x="7864475" y="4017963"/>
          <p14:tracePt t="41440" x="7893050" y="4017963"/>
          <p14:tracePt t="41447" x="7920038" y="4008438"/>
          <p14:tracePt t="41455" x="7947025" y="4008438"/>
          <p14:tracePt t="41461" x="8020050" y="3990975"/>
          <p14:tracePt t="41470" x="8066088" y="3990975"/>
          <p14:tracePt t="41478" x="8102600" y="3981450"/>
          <p14:tracePt t="41486" x="8166100" y="3971925"/>
          <p14:tracePt t="41493" x="8202613" y="3971925"/>
          <p14:tracePt t="41500" x="8231188" y="3971925"/>
          <p14:tracePt t="41509" x="8248650" y="3963988"/>
          <p14:tracePt t="41515" x="8258175" y="3963988"/>
          <p14:tracePt t="41523" x="8267700" y="3963988"/>
          <p14:tracePt t="41530" x="8275638" y="3963988"/>
          <p14:tracePt t="41545" x="8285163" y="3963988"/>
          <p14:tracePt t="41569" x="8294688" y="3963988"/>
          <p14:tracePt t="41682" x="8294688" y="3954463"/>
          <p14:tracePt t="41759" x="8294688" y="3963988"/>
          <p14:tracePt t="41766" x="8275638" y="3981450"/>
          <p14:tracePt t="41774" x="8239125" y="4008438"/>
          <p14:tracePt t="41781" x="8212138" y="4027488"/>
          <p14:tracePt t="41788" x="8194675" y="4064000"/>
          <p14:tracePt t="41796" x="8158163" y="4081463"/>
          <p14:tracePt t="41804" x="8129588" y="4090988"/>
          <p14:tracePt t="41813" x="8102600" y="4110038"/>
          <p14:tracePt t="41819" x="8056563" y="4117975"/>
          <p14:tracePt t="41827" x="8002588" y="4137025"/>
          <p14:tracePt t="41834" x="7937500" y="4146550"/>
          <p14:tracePt t="41842" x="7883525" y="4154488"/>
          <p14:tracePt t="41849" x="7837488" y="4164013"/>
          <p14:tracePt t="41859" x="7791450" y="4183063"/>
          <p14:tracePt t="41864" x="7754938" y="4191000"/>
          <p14:tracePt t="41872" x="7718425" y="4200525"/>
          <p14:tracePt t="41879" x="7700963" y="4200525"/>
          <p14:tracePt t="41903" x="7691438" y="4200525"/>
          <p14:tracePt t="42927" x="7681913" y="4200525"/>
          <p14:tracePt t="42935" x="7673975" y="4200525"/>
          <p14:tracePt t="42942" x="7664450" y="4200525"/>
          <p14:tracePt t="42950" x="7654925" y="4200525"/>
          <p14:tracePt t="42965" x="7645400" y="4200525"/>
          <p14:tracePt t="43489" x="7608888" y="4191000"/>
          <p14:tracePt t="43497" x="7564438" y="4191000"/>
          <p14:tracePt t="43504" x="7518400" y="4183063"/>
          <p14:tracePt t="43512" x="7489825" y="4183063"/>
          <p14:tracePt t="43519" x="7472363" y="4173538"/>
          <p14:tracePt t="43527" x="7453313" y="4173538"/>
          <p14:tracePt t="43535" x="7426325" y="4173538"/>
          <p14:tracePt t="43542" x="7416800" y="4164013"/>
          <p14:tracePt t="43550" x="7408863" y="4164013"/>
          <p14:tracePt t="43566" x="7399338" y="4164013"/>
          <p14:tracePt t="43596" x="7389813" y="4164013"/>
          <p14:tracePt t="43625" x="7380288" y="4164013"/>
          <p14:tracePt t="43642" x="7372350" y="4164013"/>
          <p14:tracePt t="43657" x="7362825" y="4164013"/>
          <p14:tracePt t="43679" x="7353300" y="4164013"/>
          <p14:tracePt t="54694" x="7307263" y="4173538"/>
          <p14:tracePt t="54701" x="7226300" y="4219575"/>
          <p14:tracePt t="54709" x="7161213" y="4256088"/>
          <p14:tracePt t="54717" x="7051675" y="4283075"/>
          <p14:tracePt t="54724" x="6969125" y="4319588"/>
          <p14:tracePt t="54734" x="6924675" y="4346575"/>
          <p14:tracePt t="54740" x="6842125" y="4383088"/>
          <p14:tracePt t="54748" x="6796088" y="4419600"/>
          <p14:tracePt t="54755" x="6759575" y="4429125"/>
          <p14:tracePt t="54762" x="6732588" y="4456113"/>
          <p14:tracePt t="54771" x="6713538" y="4475163"/>
          <p14:tracePt t="54778" x="6686550" y="4483100"/>
          <p14:tracePt t="54785" x="6669088" y="4492625"/>
          <p14:tracePt t="54793" x="6659563" y="4502150"/>
          <p14:tracePt t="54801" x="6640513" y="4511675"/>
          <p14:tracePt t="54808" x="6632575" y="4511675"/>
          <p14:tracePt t="54816" x="6623050" y="4519613"/>
          <p14:tracePt t="54823" x="6604000" y="4529138"/>
          <p14:tracePt t="54831" x="6586538" y="4538663"/>
          <p14:tracePt t="54838" x="6567488" y="4556125"/>
          <p14:tracePt t="54846" x="6550025" y="4565650"/>
          <p14:tracePt t="54853" x="6503988" y="4584700"/>
          <p14:tracePt t="54861" x="6486525" y="4592638"/>
          <p14:tracePt t="54868" x="6467475" y="4592638"/>
          <p14:tracePt t="54891" x="6411913" y="4611688"/>
          <p14:tracePt t="54901" x="6394450" y="4621213"/>
          <p14:tracePt t="54907" x="6375400" y="4621213"/>
          <p14:tracePt t="54915" x="6357938" y="4629150"/>
          <p14:tracePt t="54922" x="6330950" y="4629150"/>
          <p14:tracePt t="54930" x="6302375" y="4638675"/>
          <p14:tracePt t="54937" x="6284913" y="4648200"/>
          <p14:tracePt t="54945" x="6238875" y="4657725"/>
          <p14:tracePt t="54953" x="6221413" y="4657725"/>
          <p14:tracePt t="54960" x="6202363" y="4665663"/>
          <p14:tracePt t="54968" x="6184900" y="4665663"/>
          <p14:tracePt t="54976" x="6165850" y="4665663"/>
          <p14:tracePt t="54991" x="6156325" y="4675188"/>
          <p14:tracePt t="55000" x="6148388" y="4675188"/>
          <p14:tracePt t="55020" x="6138863" y="4675188"/>
          <p14:tracePt t="55059" x="6129338" y="4675188"/>
          <p14:tracePt t="55362" x="6119813" y="4675188"/>
          <p14:tracePt t="55423" x="6111875" y="4675188"/>
          <p14:tracePt t="56616" x="6138863" y="4665663"/>
          <p14:tracePt t="56624" x="6175375" y="4657725"/>
          <p14:tracePt t="56632" x="6202363" y="4648200"/>
          <p14:tracePt t="56638" x="6229350" y="4621213"/>
          <p14:tracePt t="56647" x="6284913" y="4611688"/>
          <p14:tracePt t="56654" x="6302375" y="4611688"/>
          <p14:tracePt t="56662" x="6321425" y="4602163"/>
          <p14:tracePt t="56669" x="6338888" y="4602163"/>
          <p14:tracePt t="56677" x="6348413" y="4592638"/>
          <p14:tracePt t="56684" x="6357938" y="4592638"/>
          <p14:tracePt t="56700" x="6367463" y="4592638"/>
          <p14:tracePt t="56708" x="6375400" y="4592638"/>
          <p14:tracePt t="56715" x="6394450" y="4584700"/>
          <p14:tracePt t="56723" x="6403975" y="4584700"/>
          <p14:tracePt t="56732" x="6411913" y="4584700"/>
          <p14:tracePt t="56738" x="6421438" y="4584700"/>
          <p14:tracePt t="56752" x="6448425" y="4584700"/>
          <p14:tracePt t="56762" x="6457950" y="4584700"/>
          <p14:tracePt t="56768" x="6467475" y="4584700"/>
          <p14:tracePt t="56776" x="6477000" y="4584700"/>
          <p14:tracePt t="56783" x="6494463" y="4584700"/>
          <p14:tracePt t="56791" x="6503988" y="4584700"/>
          <p14:tracePt t="56800" x="6503988" y="4592638"/>
          <p14:tracePt t="56806" x="6523038" y="4592638"/>
          <p14:tracePt t="56816" x="6540500" y="4602163"/>
          <p14:tracePt t="56821" x="6559550" y="4611688"/>
          <p14:tracePt t="56829" x="6577013" y="4611688"/>
          <p14:tracePt t="56836" x="6613525" y="4621213"/>
          <p14:tracePt t="56844" x="6640513" y="4629150"/>
          <p14:tracePt t="56853" x="6669088" y="4638675"/>
          <p14:tracePt t="56859" x="6696075" y="4648200"/>
          <p14:tracePt t="56867" x="6742113" y="4665663"/>
          <p14:tracePt t="56875" x="6805613" y="4702175"/>
          <p14:tracePt t="56889" x="6842125" y="4711700"/>
          <p14:tracePt t="56899" x="6859588" y="4721225"/>
          <p14:tracePt t="56905" x="6878638" y="4721225"/>
          <p14:tracePt t="56913" x="6924675" y="4730750"/>
          <p14:tracePt t="56920" x="6961188" y="4738688"/>
          <p14:tracePt t="56928" x="7007225" y="4748213"/>
          <p14:tracePt t="56936" x="7034213" y="4757738"/>
          <p14:tracePt t="56943" x="7051675" y="4757738"/>
          <p14:tracePt t="56951" x="7070725" y="4767263"/>
          <p14:tracePt t="56958" x="7088188" y="4767263"/>
          <p14:tracePt t="56966" x="7107238" y="4767263"/>
          <p14:tracePt t="56973" x="7134225" y="4775200"/>
          <p14:tracePt t="56982" x="7161213" y="4775200"/>
          <p14:tracePt t="56989" x="7180263" y="4775200"/>
          <p14:tracePt t="56996" x="7216775" y="4794250"/>
          <p14:tracePt t="57003" x="7243763" y="4794250"/>
          <p14:tracePt t="57011" x="7270750" y="4794250"/>
          <p14:tracePt t="57018" x="7326313" y="4803775"/>
          <p14:tracePt t="57027" x="7353300" y="4803775"/>
          <p14:tracePt t="57035" x="7389813" y="4803775"/>
          <p14:tracePt t="57042" x="7408863" y="4803775"/>
          <p14:tracePt t="57050" x="7426325" y="4811713"/>
          <p14:tracePt t="57066" x="7435850" y="4811713"/>
          <p14:tracePt t="57171" x="7426325" y="4811713"/>
          <p14:tracePt t="57179" x="7380288" y="4821238"/>
          <p14:tracePt t="57185" x="7307263" y="4830763"/>
          <p14:tracePt t="57194" x="7180263" y="4848225"/>
          <p14:tracePt t="57201" x="7080250" y="4857750"/>
          <p14:tracePt t="57209" x="6988175" y="4857750"/>
          <p14:tracePt t="57217" x="6888163" y="4903788"/>
          <p14:tracePt t="57224" x="6759575" y="4922838"/>
          <p14:tracePt t="57233" x="6632575" y="4930775"/>
          <p14:tracePt t="57239" x="6486525" y="4949825"/>
          <p14:tracePt t="57246" x="6357938" y="4959350"/>
          <p14:tracePt t="57254" x="6211888" y="4976813"/>
          <p14:tracePt t="57261" x="6129338" y="4986338"/>
          <p14:tracePt t="57269" x="6092825" y="4986338"/>
          <p14:tracePt t="57277" x="6038850" y="4986338"/>
          <p14:tracePt t="57284" x="5973763" y="5003800"/>
          <p14:tracePt t="57292" x="5929313" y="5022850"/>
          <p14:tracePt t="57300" x="5891213" y="5032375"/>
          <p14:tracePt t="57308" x="5810250" y="5049838"/>
          <p14:tracePt t="57315" x="5754688" y="5059363"/>
          <p14:tracePt t="57323" x="5691188" y="5068888"/>
          <p14:tracePt t="57332" x="5635625" y="5086350"/>
          <p14:tracePt t="57337" x="5554663" y="5095875"/>
          <p14:tracePt t="57345" x="5518150" y="5095875"/>
          <p14:tracePt t="57352" x="5489575" y="5105400"/>
          <p14:tracePt t="57361" x="5445125" y="5132388"/>
          <p14:tracePt t="57370" x="5426075" y="5141913"/>
          <p14:tracePt t="57376" x="5380038" y="5149850"/>
          <p14:tracePt t="57384" x="5362575" y="5149850"/>
          <p14:tracePt t="57391" x="5343525" y="5159375"/>
          <p14:tracePt t="57399" x="5326063" y="5168900"/>
          <p14:tracePt t="57407" x="5307013" y="5168900"/>
          <p14:tracePt t="57416" x="5289550" y="5178425"/>
          <p14:tracePt t="57421" x="5270500" y="5186363"/>
          <p14:tracePt t="57428" x="5260975" y="5195888"/>
          <p14:tracePt t="57436" x="5224463" y="5205413"/>
          <p14:tracePt t="57444" x="5197475" y="5214938"/>
          <p14:tracePt t="57453" x="5170488" y="5222875"/>
          <p14:tracePt t="57459" x="5151438" y="5232400"/>
          <p14:tracePt t="57467" x="5124450" y="5241925"/>
          <p14:tracePt t="57475" x="5097463" y="5259388"/>
          <p14:tracePt t="57482" x="5060950" y="5268913"/>
          <p14:tracePt t="57490" x="5033963" y="5278438"/>
          <p14:tracePt t="57505" x="5014913" y="5295900"/>
          <p14:tracePt t="57513" x="4997450" y="5305425"/>
          <p14:tracePt t="57519" x="4978400" y="5314950"/>
          <p14:tracePt t="57528" x="4941888" y="5324475"/>
          <p14:tracePt t="57537" x="4932363" y="5324475"/>
          <p14:tracePt t="57551" x="4924425" y="5324475"/>
          <p14:tracePt t="57573" x="4914900" y="5324475"/>
          <p14:tracePt t="57786" x="4895850" y="5324475"/>
          <p14:tracePt t="57793" x="4878388" y="5314950"/>
          <p14:tracePt t="57800" x="4868863" y="5295900"/>
          <p14:tracePt t="57809" x="4851400" y="5287963"/>
          <p14:tracePt t="57816" x="4822825" y="5268913"/>
          <p14:tracePt t="57823" x="4759325" y="5251450"/>
          <p14:tracePt t="57832" x="4686300" y="5222875"/>
          <p14:tracePt t="57838" x="4649788" y="5195888"/>
          <p14:tracePt t="57846" x="4603750" y="5168900"/>
          <p14:tracePt t="57854" x="4576763" y="5159375"/>
          <p14:tracePt t="57862" x="4557713" y="5149850"/>
          <p14:tracePt t="57871" x="4503738" y="5122863"/>
          <p14:tracePt t="57877" x="4467225" y="5105400"/>
          <p14:tracePt t="57885" x="4440238" y="5095875"/>
          <p14:tracePt t="57892" x="4411663" y="5086350"/>
          <p14:tracePt t="57900" x="4384675" y="5068888"/>
          <p14:tracePt t="57907" x="4357688" y="5040313"/>
          <p14:tracePt t="57915" x="4321175" y="5032375"/>
          <p14:tracePt t="57922" x="4292600" y="4986338"/>
          <p14:tracePt t="57932" x="4265613" y="4967288"/>
          <p14:tracePt t="57937" x="4229100" y="4949825"/>
          <p14:tracePt t="57945" x="4211638" y="4930775"/>
          <p14:tracePt t="57952" x="4192588" y="4903788"/>
          <p14:tracePt t="57960" x="4146550" y="4884738"/>
          <p14:tracePt t="57968" x="4102100" y="4848225"/>
          <p14:tracePt t="57976" x="4037013" y="4821238"/>
          <p14:tracePt t="57983" x="3992563" y="4775200"/>
          <p14:tracePt t="57991" x="3946525" y="4757738"/>
          <p14:tracePt t="57999" x="3883025" y="4738688"/>
          <p14:tracePt t="58005" x="3854450" y="4730750"/>
          <p14:tracePt t="58016" x="3810000" y="4711700"/>
          <p14:tracePt t="58021" x="3781425" y="4702175"/>
          <p14:tracePt t="58029" x="3754438" y="4694238"/>
          <p14:tracePt t="58035" x="3708400" y="4675188"/>
          <p14:tracePt t="58044" x="3690938" y="4665663"/>
          <p14:tracePt t="58052" x="3671888" y="4665663"/>
          <p14:tracePt t="58058" x="3654425" y="4657725"/>
          <p14:tracePt t="58067" x="3635375" y="4657725"/>
          <p14:tracePt t="58074" x="3617913" y="4648200"/>
          <p14:tracePt t="58082" x="3598863" y="4648200"/>
          <p14:tracePt t="58089" x="3581400" y="4638675"/>
          <p14:tracePt t="58099" x="3552825" y="4638675"/>
          <p14:tracePt t="58104" x="3544888" y="4629150"/>
          <p14:tracePt t="58112" x="3516313" y="4621213"/>
          <p14:tracePt t="58119" x="3498850" y="4621213"/>
          <p14:tracePt t="58127" x="3471863" y="4602163"/>
          <p14:tracePt t="58136" x="3452813" y="4602163"/>
          <p14:tracePt t="58142" x="3443288" y="4602163"/>
          <p14:tracePt t="58150" x="3435350" y="4602163"/>
          <p14:tracePt t="58157" x="3416300" y="4592638"/>
          <p14:tracePt t="58165" x="3389313" y="4592638"/>
          <p14:tracePt t="58173" x="3370263" y="4592638"/>
          <p14:tracePt t="58183" x="3352800" y="4592638"/>
          <p14:tracePt t="58187" x="3333750" y="4584700"/>
          <p14:tracePt t="58196" x="3325813" y="4584700"/>
          <p14:tracePt t="58203" x="3306763" y="4584700"/>
          <p14:tracePt t="58211" x="3289300" y="4575175"/>
          <p14:tracePt t="58218" x="3279775" y="4575175"/>
          <p14:tracePt t="58226" x="3270250" y="4575175"/>
          <p14:tracePt t="58234" x="3260725" y="4575175"/>
          <p14:tracePt t="58241" x="3233738" y="4575175"/>
          <p14:tracePt t="58249" x="3214688" y="4565650"/>
          <p14:tracePt t="58257" x="3197225" y="4565650"/>
          <p14:tracePt t="58266" x="3178175" y="4565650"/>
          <p14:tracePt t="58272" x="3160713" y="4565650"/>
          <p14:tracePt t="58278" x="3133725" y="4565650"/>
          <p14:tracePt t="58286" x="3105150" y="4565650"/>
          <p14:tracePt t="58295" x="3051175" y="4584700"/>
          <p14:tracePt t="58301" x="3014663" y="4584700"/>
          <p14:tracePt t="58309" x="2987675" y="4592638"/>
          <p14:tracePt t="58318" x="2959100" y="4592638"/>
          <p14:tracePt t="58325" x="2932113" y="4602163"/>
          <p14:tracePt t="58332" x="2895600" y="4602163"/>
          <p14:tracePt t="58341" x="2868613" y="4621213"/>
          <p14:tracePt t="58349" x="2841625" y="4621213"/>
          <p14:tracePt t="58355" x="2832100" y="4629150"/>
          <p14:tracePt t="58363" x="2813050" y="4629150"/>
          <p14:tracePt t="58370" x="2805113" y="4629150"/>
          <p14:tracePt t="58377" x="2795588" y="4629150"/>
          <p14:tracePt t="58384" x="2795588" y="4638675"/>
          <p14:tracePt t="58393" x="2776538" y="4638675"/>
          <p14:tracePt t="58401" x="2759075" y="4638675"/>
          <p14:tracePt t="58408" x="2740025" y="4648200"/>
          <p14:tracePt t="58416" x="2722563" y="4648200"/>
          <p14:tracePt t="58423" x="2695575" y="4657725"/>
          <p14:tracePt t="58431" x="2676525" y="4657725"/>
          <p14:tracePt t="58439" x="2657475" y="4657725"/>
          <p14:tracePt t="58448" x="2620963" y="4665663"/>
          <p14:tracePt t="58453" x="2593975" y="4665663"/>
          <p14:tracePt t="58461" x="2557463" y="4675188"/>
          <p14:tracePt t="58468" x="2511425" y="4684713"/>
          <p14:tracePt t="58476" x="2484438" y="4694238"/>
          <p14:tracePt t="58485" x="2466975" y="4694238"/>
          <p14:tracePt t="58492" x="2447925" y="4702175"/>
          <p14:tracePt t="58499" x="2430463" y="4702175"/>
          <p14:tracePt t="58507" x="2420938" y="4711700"/>
          <p14:tracePt t="58514" x="2401888" y="4711700"/>
          <p14:tracePt t="58523" x="2393950" y="4711700"/>
          <p14:tracePt t="58531" x="2384425" y="4721225"/>
          <p14:tracePt t="58545" x="2365375" y="4721225"/>
          <p14:tracePt t="58560" x="2357438" y="4721225"/>
          <p14:tracePt t="58591" x="2347913" y="4721225"/>
          <p14:tracePt t="58597" x="2347913" y="4730750"/>
          <p14:tracePt t="58606" x="2338388" y="4730750"/>
          <p14:tracePt t="58615" x="2320925" y="4730750"/>
          <p14:tracePt t="58621" x="2301875" y="4738688"/>
          <p14:tracePt t="58635" x="2284413" y="4748213"/>
          <p14:tracePt t="58644" x="2274888" y="4757738"/>
          <p14:tracePt t="58652" x="2255838" y="4757738"/>
          <p14:tracePt t="58659" x="2247900" y="4767263"/>
          <p14:tracePt t="58666" x="2238375" y="4767263"/>
          <p14:tracePt t="58674" x="2228850" y="4775200"/>
          <p14:tracePt t="58682" x="2211388" y="4775200"/>
          <p14:tracePt t="58689" x="2211388" y="4784725"/>
          <p14:tracePt t="58698" x="2201863" y="4784725"/>
          <p14:tracePt t="58734" x="2192338" y="4784725"/>
          <p14:tracePt t="58826" x="2192338" y="4794250"/>
          <p14:tracePt t="58841" x="2182813" y="4794250"/>
          <p14:tracePt t="58857" x="2182813" y="4803775"/>
          <p14:tracePt t="58871" x="2174875" y="4803775"/>
          <p14:tracePt t="58978" x="2174875" y="4811713"/>
          <p14:tracePt t="58993" x="2174875" y="4821238"/>
          <p14:tracePt t="59000" x="2182813" y="4830763"/>
          <p14:tracePt t="59009" x="2192338" y="4830763"/>
          <p14:tracePt t="59024" x="2201863" y="4840288"/>
          <p14:tracePt t="59031" x="2219325" y="4848225"/>
          <p14:tracePt t="59039" x="2228850" y="4857750"/>
          <p14:tracePt t="59049" x="2238375" y="4867275"/>
          <p14:tracePt t="59054" x="2255838" y="4867275"/>
          <p14:tracePt t="59061" x="2265363" y="4876800"/>
          <p14:tracePt t="59068" x="2274888" y="4876800"/>
          <p14:tracePt t="59077" x="2292350" y="4884738"/>
          <p14:tracePt t="59085" x="2311400" y="4894263"/>
          <p14:tracePt t="59092" x="2328863" y="4894263"/>
          <p14:tracePt t="59100" x="2328863" y="4903788"/>
          <p14:tracePt t="59107" x="2347913" y="4903788"/>
          <p14:tracePt t="59115" x="2357438" y="4903788"/>
          <p14:tracePt t="59122" x="2374900" y="4903788"/>
          <p14:tracePt t="59131" x="2384425" y="4903788"/>
          <p14:tracePt t="59137" x="2393950" y="4903788"/>
          <p14:tracePt t="59145" x="2401888" y="4903788"/>
          <p14:tracePt t="59152" x="2411413" y="4903788"/>
          <p14:tracePt t="59160" x="2420938" y="4903788"/>
          <p14:tracePt t="59167" x="2438400" y="4922838"/>
          <p14:tracePt t="59176" x="2457450" y="4922838"/>
          <p14:tracePt t="59182" x="2466975" y="4922838"/>
          <p14:tracePt t="59191" x="2484438" y="4922838"/>
          <p14:tracePt t="59198" x="2511425" y="4922838"/>
          <p14:tracePt t="59205" x="2530475" y="4922838"/>
          <p14:tracePt t="59215" x="2547938" y="4930775"/>
          <p14:tracePt t="59228" x="2557463" y="4930775"/>
          <p14:tracePt t="59236" x="2566988" y="4930775"/>
          <p14:tracePt t="59259" x="2576513" y="4930775"/>
          <p14:tracePt t="59266" x="2584450" y="4930775"/>
          <p14:tracePt t="59274" x="2593975" y="4930775"/>
          <p14:tracePt t="59282" x="2603500" y="4930775"/>
          <p14:tracePt t="59289" x="2613025" y="4930775"/>
          <p14:tracePt t="59299" x="2620963" y="4930775"/>
          <p14:tracePt t="59304" x="2630488" y="4930775"/>
          <p14:tracePt t="59311" x="2640013" y="4930775"/>
          <p14:tracePt t="59319" x="2657475" y="4930775"/>
          <p14:tracePt t="59327" x="2676525" y="4930775"/>
          <p14:tracePt t="59334" x="2686050" y="4940300"/>
          <p14:tracePt t="59350" x="2695575" y="4940300"/>
          <p14:tracePt t="59367" x="2713038" y="4940300"/>
          <p14:tracePt t="59373" x="2722563" y="4949825"/>
          <p14:tracePt t="59388" x="2732088" y="4949825"/>
          <p14:tracePt t="59396" x="2740025" y="4949825"/>
          <p14:tracePt t="59403" x="2740025" y="4959350"/>
          <p14:tracePt t="59411" x="2749550" y="4959350"/>
          <p14:tracePt t="59426" x="2759075" y="4959350"/>
          <p14:tracePt t="59441" x="2759075" y="4967288"/>
          <p14:tracePt t="59449" x="2768600" y="4967288"/>
          <p14:tracePt t="59471" x="2776538" y="4967288"/>
          <p14:tracePt t="59486" x="2776538" y="4976813"/>
          <p14:tracePt t="59495" x="2786063" y="4976813"/>
          <p14:tracePt t="59531" x="2795588" y="4976813"/>
          <p14:tracePt t="59555" x="2805113" y="4986338"/>
          <p14:tracePt t="59585" x="2813050" y="4986338"/>
          <p14:tracePt t="59845" x="2822575" y="4986338"/>
          <p14:tracePt t="61910" x="2832100" y="4986338"/>
          <p14:tracePt t="61956" x="2822575" y="5003800"/>
          <p14:tracePt t="61963" x="2813050" y="5013325"/>
          <p14:tracePt t="61970" x="2805113" y="5032375"/>
          <p14:tracePt t="61979" x="2759075" y="5068888"/>
          <p14:tracePt t="61986" x="2722563" y="5076825"/>
          <p14:tracePt t="61993" x="2703513" y="5095875"/>
          <p14:tracePt t="62001" x="2667000" y="5105400"/>
          <p14:tracePt t="62009" x="2630488" y="5113338"/>
          <p14:tracePt t="62015" x="2603500" y="5122863"/>
          <p14:tracePt t="62024" x="2557463" y="5141913"/>
          <p14:tracePt t="62032" x="2530475" y="5141913"/>
          <p14:tracePt t="62038" x="2511425" y="5149850"/>
          <p14:tracePt t="62047" x="2493963" y="5149850"/>
          <p14:tracePt t="62054" x="2484438" y="5149850"/>
          <p14:tracePt t="62063" x="2466975" y="5159375"/>
          <p14:tracePt t="62079" x="2457450" y="5159375"/>
          <p14:tracePt t="62084" x="2447925" y="5159375"/>
          <p14:tracePt t="62092" x="2438400" y="5159375"/>
          <p14:tracePt t="62099" x="2430463" y="5159375"/>
          <p14:tracePt t="62107" x="2420938" y="5159375"/>
          <p14:tracePt t="62114" x="2411413" y="5159375"/>
          <p14:tracePt t="62123" x="2401888" y="5159375"/>
          <p14:tracePt t="62130" x="2393950" y="5159375"/>
          <p14:tracePt t="62146" x="2384425" y="5159375"/>
          <p14:tracePt t="62162" x="2374900" y="5168900"/>
          <p14:tracePt t="62168" x="2365375" y="5168900"/>
          <p14:tracePt t="62176" x="2357438" y="5168900"/>
          <p14:tracePt t="62183" x="2347913" y="5178425"/>
          <p14:tracePt t="62191" x="2338388" y="5186363"/>
          <p14:tracePt t="62198" x="2328863" y="5186363"/>
          <p14:tracePt t="62207" x="2320925" y="5186363"/>
          <p14:tracePt t="62214" x="2311400" y="5195888"/>
          <p14:tracePt t="62221" x="2301875" y="5195888"/>
          <p14:tracePt t="62230" x="2292350" y="5195888"/>
          <p14:tracePt t="62259" x="2292350" y="5205413"/>
          <p14:tracePt t="62267" x="2284413" y="5205413"/>
          <p14:tracePt t="62290" x="2265363" y="5205413"/>
          <p14:tracePt t="62305" x="2255838" y="5205413"/>
          <p14:tracePt t="62313" x="2255838" y="5222875"/>
          <p14:tracePt t="62330" x="2247900" y="5222875"/>
          <p14:tracePt t="62343" x="2238375" y="5222875"/>
          <p14:tracePt t="62358" x="2228850" y="5222875"/>
          <p14:tracePt t="62365" x="2228850" y="5232400"/>
          <p14:tracePt t="62389" x="2228850" y="5241925"/>
          <p14:tracePt t="62396" x="2219325" y="5251450"/>
          <p14:tracePt t="62413" x="2211388" y="5251450"/>
          <p14:tracePt t="62441" x="2211388" y="5259388"/>
          <p14:tracePt t="62448" x="2201863" y="5268913"/>
          <p14:tracePt t="62465" x="2201863" y="5278438"/>
          <p14:tracePt t="62488" x="2192338" y="5278438"/>
          <p14:tracePt t="62496" x="2192338" y="5287963"/>
          <p14:tracePt t="62503" x="2192338" y="5295900"/>
          <p14:tracePt t="62510" x="2192338" y="5314950"/>
          <p14:tracePt t="62517" x="2192338" y="5324475"/>
          <p14:tracePt t="62525" x="2192338" y="5332413"/>
          <p14:tracePt t="63095" x="2201863" y="5332413"/>
          <p14:tracePt t="63102" x="2211388" y="5332413"/>
          <p14:tracePt t="63118" x="2219325" y="5351463"/>
          <p14:tracePt t="63155" x="2228850" y="5351463"/>
          <p14:tracePt t="63186" x="2238375" y="5351463"/>
          <p14:tracePt t="63201" x="2247900" y="5351463"/>
          <p14:tracePt t="63209" x="2255838" y="5351463"/>
          <p14:tracePt t="63216" x="2265363" y="5360988"/>
          <p14:tracePt t="63224" x="2274888" y="5360988"/>
          <p14:tracePt t="63239" x="2284413" y="5368925"/>
          <p14:tracePt t="63270" x="2292350" y="5378450"/>
          <p14:tracePt t="63293" x="2292350" y="5387975"/>
          <p14:tracePt t="64067" x="2311400" y="5387975"/>
          <p14:tracePt t="64075" x="2320925" y="5387975"/>
          <p14:tracePt t="64082" x="2338388" y="5387975"/>
          <p14:tracePt t="64098" x="2347913" y="5387975"/>
          <p14:tracePt t="64112" x="2357438" y="5387975"/>
          <p14:tracePt t="64128" x="2365375" y="5387975"/>
          <p14:tracePt t="64144" x="2374900" y="5387975"/>
          <p14:tracePt t="64150" x="2384425" y="5387975"/>
          <p14:tracePt t="64159" x="2401888" y="5397500"/>
          <p14:tracePt t="64166" x="2411413" y="5397500"/>
          <p14:tracePt t="64173" x="2420938" y="5397500"/>
          <p14:tracePt t="64196" x="2430463" y="5397500"/>
          <p14:tracePt t="64203" x="2438400" y="5397500"/>
          <p14:tracePt t="64211" x="2447925" y="5397500"/>
          <p14:tracePt t="64219" x="2457450" y="5397500"/>
          <p14:tracePt t="64229" x="2466975" y="5405438"/>
          <p14:tracePt t="64234" x="2474913" y="5405438"/>
          <p14:tracePt t="64242" x="2484438" y="5405438"/>
          <p14:tracePt t="64249" x="2493963" y="5405438"/>
          <p14:tracePt t="64257" x="2511425" y="5405438"/>
          <p14:tracePt t="64264" x="2520950" y="5405438"/>
          <p14:tracePt t="64272" x="2540000" y="5405438"/>
          <p14:tracePt t="64280" x="2547938" y="5405438"/>
          <p14:tracePt t="64296" x="2557463" y="5405438"/>
          <p14:tracePt t="64303" x="2566988" y="5405438"/>
          <p14:tracePt t="64312" x="2576513" y="5405438"/>
          <p14:tracePt t="64317" x="2584450" y="5405438"/>
          <p14:tracePt t="64327" x="2593975" y="5405438"/>
          <p14:tracePt t="64341" x="2603500" y="5405438"/>
          <p14:tracePt t="64348" x="2613025" y="5405438"/>
          <p14:tracePt t="64356" x="2620963" y="5405438"/>
          <p14:tracePt t="64363" x="2640013" y="5405438"/>
          <p14:tracePt t="64371" x="2649538" y="5414963"/>
          <p14:tracePt t="64379" x="2667000" y="5414963"/>
          <p14:tracePt t="64394" x="2676525" y="5414963"/>
          <p14:tracePt t="64401" x="2686050" y="5414963"/>
          <p14:tracePt t="64410" x="2695575" y="5414963"/>
          <p14:tracePt t="64424" x="2703513" y="5414963"/>
          <p14:tracePt t="64439" x="2713038" y="5414963"/>
          <p14:tracePt t="64454" x="2722563" y="5414963"/>
          <p14:tracePt t="64470" x="2740025" y="5414963"/>
          <p14:tracePt t="64478" x="2759075" y="5414963"/>
          <p14:tracePt t="64485" x="2795588" y="5424488"/>
          <p14:tracePt t="64508" x="2805113" y="5424488"/>
          <p14:tracePt t="64523" x="2813050" y="5424488"/>
          <p14:tracePt t="64530" x="2822575" y="5424488"/>
          <p14:tracePt t="64539" x="2841625" y="5424488"/>
          <p14:tracePt t="64546" x="2849563" y="5424488"/>
          <p14:tracePt t="64562" x="2859088" y="5424488"/>
          <p14:tracePt t="64579" x="2868613" y="5424488"/>
          <p14:tracePt t="64584" x="2878138" y="5424488"/>
          <p14:tracePt t="64591" x="2895600" y="5424488"/>
          <p14:tracePt t="64598" x="2905125" y="5424488"/>
          <p14:tracePt t="64613" x="2914650" y="5424488"/>
          <p14:tracePt t="64629" x="2932113" y="5424488"/>
          <p14:tracePt t="64645" x="2941638" y="5424488"/>
          <p14:tracePt t="64662" x="2951163" y="5424488"/>
          <p14:tracePt t="64667" x="2959100" y="5424488"/>
          <p14:tracePt t="64682" x="2968625" y="5424488"/>
          <p14:tracePt t="64690" x="2978150" y="5424488"/>
          <p14:tracePt t="64827" x="2987675" y="5424488"/>
          <p14:tracePt t="65806" x="2995613" y="5424488"/>
          <p14:tracePt t="65905" x="3005138" y="5424488"/>
          <p14:tracePt t="65950" x="3014663" y="5424488"/>
          <p14:tracePt t="67157" x="3032125" y="5424488"/>
          <p14:tracePt t="67195" x="3041650" y="5424488"/>
          <p14:tracePt t="67219" x="3051175" y="5424488"/>
          <p14:tracePt t="67234" x="3060700" y="5424488"/>
          <p14:tracePt t="67257" x="3068638" y="5424488"/>
          <p14:tracePt t="67278" x="3078163" y="5424488"/>
          <p14:tracePt t="67294" x="3087688" y="5424488"/>
          <p14:tracePt t="67318" x="3097213" y="5424488"/>
          <p14:tracePt t="67325" x="3105150" y="5424488"/>
          <p14:tracePt t="67332" x="3114675" y="5424488"/>
          <p14:tracePt t="67340" x="3124200" y="5424488"/>
          <p14:tracePt t="67347" x="3133725" y="5424488"/>
          <p14:tracePt t="67362" x="3141663" y="5424488"/>
          <p14:tracePt t="67371" x="3141663" y="5414963"/>
          <p14:tracePt t="67431" x="3151188" y="5414963"/>
          <p14:tracePt t="67446" x="3170238" y="5414963"/>
          <p14:tracePt t="67461" x="3178175" y="5405438"/>
          <p14:tracePt t="67469" x="3187700" y="5405438"/>
          <p14:tracePt t="67485" x="3197225" y="5405438"/>
          <p14:tracePt t="67492" x="3206750" y="5405438"/>
          <p14:tracePt t="67515" x="3214688" y="5397500"/>
          <p14:tracePt t="67523" x="3224213" y="5397500"/>
          <p14:tracePt t="67591" x="3233738" y="5397500"/>
          <p14:tracePt t="67606" x="3233738" y="5387975"/>
          <p14:tracePt t="67613" x="3243263" y="5387975"/>
          <p14:tracePt t="67628" x="3252788" y="5387975"/>
          <p14:tracePt t="67856" x="3279775" y="5387975"/>
          <p14:tracePt t="67894" x="3289300" y="5387975"/>
          <p14:tracePt t="67918" x="3297238" y="5387975"/>
          <p14:tracePt t="67933" x="3306763" y="5387975"/>
          <p14:tracePt t="67940" x="3316288" y="5387975"/>
          <p14:tracePt t="67948" x="3325813" y="5387975"/>
          <p14:tracePt t="67993" x="3333750" y="5387975"/>
          <p14:tracePt t="68001" x="3343275" y="5387975"/>
          <p14:tracePt t="68008" x="3352800" y="5387975"/>
          <p14:tracePt t="68016" x="3362325" y="5387975"/>
          <p14:tracePt t="68026" x="3370263" y="5387975"/>
          <p14:tracePt t="68031" x="3379788" y="5387975"/>
          <p14:tracePt t="68039" x="3389313" y="5387975"/>
          <p14:tracePt t="68046" x="3425825" y="5387975"/>
          <p14:tracePt t="68055" x="3443288" y="5387975"/>
          <p14:tracePt t="68070" x="3462338" y="5387975"/>
          <p14:tracePt t="68077" x="3471863" y="5387975"/>
          <p14:tracePt t="68085" x="3479800" y="5387975"/>
          <p14:tracePt t="68093" x="3489325" y="5387975"/>
          <p14:tracePt t="68100" x="3498850" y="5387975"/>
          <p14:tracePt t="68108" x="3516313" y="5387975"/>
          <p14:tracePt t="68123" x="3525838" y="5387975"/>
          <p14:tracePt t="68130" x="3544888" y="5378450"/>
          <p14:tracePt t="68138" x="3571875" y="5378450"/>
          <p14:tracePt t="68145" x="3598863" y="5378450"/>
          <p14:tracePt t="68153" x="3644900" y="5378450"/>
          <p14:tracePt t="68161" x="3690938" y="5368925"/>
          <p14:tracePt t="68168" x="3727450" y="5360988"/>
          <p14:tracePt t="68176" x="3800475" y="5360988"/>
          <p14:tracePt t="68184" x="3836988" y="5351463"/>
          <p14:tracePt t="68193" x="3854450" y="5351463"/>
          <p14:tracePt t="68198" x="3863975" y="5351463"/>
          <p14:tracePt t="68206" x="3900488" y="5351463"/>
          <p14:tracePt t="68213" x="3919538" y="5351463"/>
          <p14:tracePt t="68221" x="3937000" y="5351463"/>
          <p14:tracePt t="68228" x="3963988" y="5332413"/>
          <p14:tracePt t="68237" x="3992563" y="5332413"/>
          <p14:tracePt t="68244" x="4037013" y="5332413"/>
          <p14:tracePt t="68251" x="4073525" y="5332413"/>
          <p14:tracePt t="68260" x="4092575" y="5332413"/>
          <p14:tracePt t="68267" x="4129088" y="5332413"/>
          <p14:tracePt t="68276" x="4138613" y="5332413"/>
          <p14:tracePt t="68282" x="4156075" y="5332413"/>
          <p14:tracePt t="68290" x="4175125" y="5332413"/>
          <p14:tracePt t="68297" x="4192588" y="5332413"/>
          <p14:tracePt t="68305" x="4202113" y="5332413"/>
          <p14:tracePt t="68312" x="4219575" y="5332413"/>
          <p14:tracePt t="68320" x="4238625" y="5332413"/>
          <p14:tracePt t="68327" x="4248150" y="5341938"/>
          <p14:tracePt t="68336" x="4265613" y="5341938"/>
          <p14:tracePt t="68343" x="4292600" y="5351463"/>
          <p14:tracePt t="68351" x="4302125" y="5351463"/>
          <p14:tracePt t="68359" x="4321175" y="5360988"/>
          <p14:tracePt t="68375" x="4338638" y="5368925"/>
          <p14:tracePt t="68381" x="4357688" y="5368925"/>
          <p14:tracePt t="68389" x="4367213" y="5368925"/>
          <p14:tracePt t="68395" x="4394200" y="5378450"/>
          <p14:tracePt t="68404" x="4421188" y="5378450"/>
          <p14:tracePt t="68411" x="4448175" y="5387975"/>
          <p14:tracePt t="68419" x="4467225" y="5387975"/>
          <p14:tracePt t="68426" x="4476750" y="5387975"/>
          <p14:tracePt t="68434" x="4484688" y="5387975"/>
          <p14:tracePt t="68443" x="4494213" y="5397500"/>
          <p14:tracePt t="68449" x="4503738" y="5397500"/>
          <p14:tracePt t="68459" x="4521200" y="5397500"/>
          <p14:tracePt t="68464" x="4540250" y="5405438"/>
          <p14:tracePt t="68472" x="4549775" y="5405438"/>
          <p14:tracePt t="68479" x="4557713" y="5405438"/>
          <p14:tracePt t="68487" x="4576763" y="5414963"/>
          <p14:tracePt t="68494" x="4613275" y="5434013"/>
          <p14:tracePt t="68502" x="4630738" y="5441950"/>
          <p14:tracePt t="68509" x="4640263" y="5441950"/>
          <p14:tracePt t="68525" x="4649788" y="5441950"/>
          <p14:tracePt t="68593" x="4649788" y="5451475"/>
          <p14:tracePt t="68601" x="4667250" y="5461000"/>
          <p14:tracePt t="68608" x="4713288" y="5470525"/>
          <p14:tracePt t="68616" x="4740275" y="5507038"/>
          <p14:tracePt t="68626" x="4759325" y="5514975"/>
          <p14:tracePt t="68631" x="4795838" y="5524500"/>
          <p14:tracePt t="68639" x="4795838" y="5534025"/>
          <p14:tracePt t="68646" x="4805363" y="5534025"/>
          <p14:tracePt t="68676" x="4813300" y="5534025"/>
          <p14:tracePt t="68700" x="4813300" y="5543550"/>
          <p14:tracePt t="68738" x="4822825" y="55435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Problems with COCOMO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/>
              <a:t>Amount of judgment required in determining values for cost adjustment factors and modes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Organization’s data may not match to COCOMO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A company may not want to collect the data needed to adjust the model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Assumes a basic waterfall process model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30% design; 30% coding; 40% integration and test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Your process may not match up well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Excludes many tasks of software development</a:t>
            </a:r>
          </a:p>
          <a:p>
            <a:pPr lvl="1" eaLnBrk="1" hangingPunct="1">
              <a:lnSpc>
                <a:spcPct val="85000"/>
              </a:lnSpc>
              <a:spcBef>
                <a:spcPct val="25000"/>
              </a:spcBef>
            </a:pPr>
            <a:r>
              <a:rPr lang="en-US" sz="2000"/>
              <a:t>Requirements specification</a:t>
            </a:r>
          </a:p>
          <a:p>
            <a:pPr lvl="2" eaLnBrk="1" hangingPunct="1">
              <a:lnSpc>
                <a:spcPct val="85000"/>
              </a:lnSpc>
              <a:spcBef>
                <a:spcPct val="25000"/>
              </a:spcBef>
            </a:pPr>
            <a:r>
              <a:rPr lang="en-US" sz="1800"/>
              <a:t>Often underestimated, generally need to add at least 20% for this</a:t>
            </a:r>
          </a:p>
          <a:p>
            <a:pPr lvl="2" eaLnBrk="1" hangingPunct="1">
              <a:lnSpc>
                <a:spcPct val="85000"/>
              </a:lnSpc>
              <a:spcBef>
                <a:spcPct val="25000"/>
              </a:spcBef>
            </a:pPr>
            <a:r>
              <a:rPr lang="en-US" sz="1800"/>
              <a:t>Even more for object oriented methods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Management (it does not include overall management)</a:t>
            </a:r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C58EB23F-5F26-4DB9-8D70-E3F4FED2C9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22569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529" x="4686300" y="5487988"/>
          <p14:tracePt t="47536" x="4411663" y="5387975"/>
          <p14:tracePt t="47543" x="4110038" y="5287963"/>
          <p14:tracePt t="47551" x="3763963" y="5159375"/>
          <p14:tracePt t="47558" x="3425825" y="5049838"/>
          <p14:tracePt t="47566" x="3260725" y="4995863"/>
          <p14:tracePt t="47574" x="3051175" y="4940300"/>
          <p14:tracePt t="47581" x="2822575" y="4876800"/>
          <p14:tracePt t="47590" x="2630488" y="4840288"/>
          <p14:tracePt t="47596" x="2401888" y="4794250"/>
          <p14:tracePt t="47605" x="2211388" y="4767263"/>
          <p14:tracePt t="47611" x="2100263" y="4730750"/>
          <p14:tracePt t="47619" x="1973263" y="4702175"/>
          <p14:tracePt t="47626" x="1854200" y="4657725"/>
          <p14:tracePt t="47634" x="1717675" y="4584700"/>
          <p14:tracePt t="47642" x="1608138" y="4529138"/>
          <p14:tracePt t="47649" x="1506538" y="4483100"/>
          <p14:tracePt t="47656" x="1406525" y="4429125"/>
          <p14:tracePt t="47664" x="1333500" y="4346575"/>
          <p14:tracePt t="47673" x="1287463" y="4292600"/>
          <p14:tracePt t="47680" x="1206500" y="4237038"/>
          <p14:tracePt t="47688" x="1150938" y="4173538"/>
          <p14:tracePt t="47694" x="1114425" y="4127500"/>
          <p14:tracePt t="47702" x="1096963" y="4081463"/>
          <p14:tracePt t="47709" x="1077913" y="4064000"/>
          <p14:tracePt t="47717" x="1050925" y="4037013"/>
          <p14:tracePt t="47724" x="1031875" y="4008438"/>
          <p14:tracePt t="47732" x="1004888" y="3981450"/>
          <p14:tracePt t="47740" x="977900" y="3917950"/>
          <p14:tracePt t="47747" x="949325" y="3852863"/>
          <p14:tracePt t="47756" x="912813" y="3779838"/>
          <p14:tracePt t="47763" x="868363" y="3679825"/>
          <p14:tracePt t="47770" x="831850" y="3616325"/>
          <p14:tracePt t="47777" x="776288" y="3533775"/>
          <p14:tracePt t="47784" x="730250" y="3433763"/>
          <p14:tracePt t="47792" x="676275" y="3351213"/>
          <p14:tracePt t="47800" x="639763" y="3268663"/>
          <p14:tracePt t="47809" x="584200" y="3168650"/>
          <p14:tracePt t="47815" x="530225" y="3122613"/>
          <p14:tracePt t="47823" x="511175" y="3078163"/>
          <p14:tracePt t="47831" x="474663" y="3032125"/>
          <p14:tracePt t="47838" x="428625" y="2930525"/>
          <p14:tracePt t="47846" x="411163" y="2867025"/>
          <p14:tracePt t="47854" x="384175" y="2794000"/>
          <p14:tracePt t="47861" x="355600" y="2693988"/>
          <p14:tracePt t="47869" x="338138" y="2620963"/>
          <p14:tracePt t="47876" x="328613" y="2557463"/>
          <p14:tracePt t="47884" x="311150" y="2511425"/>
          <p14:tracePt t="47891" x="311150" y="2474913"/>
          <p14:tracePt t="47901" x="311150" y="2455863"/>
          <p14:tracePt t="47912" x="311150" y="2438400"/>
          <p14:tracePt t="47922" x="311150" y="2428875"/>
          <p14:tracePt t="47938" x="311150" y="2419350"/>
          <p14:tracePt t="47945" x="311150" y="2411413"/>
          <p14:tracePt t="47952" x="311150" y="2401888"/>
          <p14:tracePt t="47960" x="319088" y="2374900"/>
          <p14:tracePt t="47968" x="328613" y="2346325"/>
          <p14:tracePt t="47975" x="328613" y="2328863"/>
          <p14:tracePt t="47983" x="338138" y="2319338"/>
          <p14:tracePt t="47999" x="347663" y="2309813"/>
          <p14:tracePt t="48006" x="347663" y="2301875"/>
          <p14:tracePt t="48022" x="347663" y="2292350"/>
          <p14:tracePt t="48029" x="347663" y="2273300"/>
          <p14:tracePt t="48036" x="355600" y="2265363"/>
          <p14:tracePt t="48044" x="355600" y="2236788"/>
          <p14:tracePt t="48052" x="365125" y="2209800"/>
          <p14:tracePt t="48058" x="374650" y="2173288"/>
          <p14:tracePt t="48067" x="392113" y="2109788"/>
          <p14:tracePt t="48075" x="401638" y="2063750"/>
          <p14:tracePt t="48081" x="401638" y="2027238"/>
          <p14:tracePt t="48089" x="401638" y="1944688"/>
          <p14:tracePt t="48097" x="401638" y="1881188"/>
          <p14:tracePt t="48106" x="384175" y="1825625"/>
          <p14:tracePt t="48112" x="384175" y="1781175"/>
          <p14:tracePt t="48119" x="374650" y="1725613"/>
          <p14:tracePt t="48127" x="374650" y="1679575"/>
          <p14:tracePt t="48135" x="374650" y="1652588"/>
          <p14:tracePt t="48142" x="374650" y="1616075"/>
          <p14:tracePt t="48150" x="365125" y="1570038"/>
          <p14:tracePt t="48157" x="365125" y="1543050"/>
          <p14:tracePt t="48165" x="365125" y="1525588"/>
          <p14:tracePt t="48173" x="355600" y="1497013"/>
          <p14:tracePt t="48181" x="355600" y="1479550"/>
          <p14:tracePt t="48189" x="347663" y="1460500"/>
          <p14:tracePt t="48196" x="347663" y="1443038"/>
          <p14:tracePt t="48203" x="338138" y="1397000"/>
          <p14:tracePt t="48211" x="328613" y="1379538"/>
          <p14:tracePt t="48218" x="319088" y="1350963"/>
          <p14:tracePt t="48225" x="319088" y="1333500"/>
          <p14:tracePt t="48233" x="301625" y="1323975"/>
          <p14:tracePt t="48242" x="301625" y="1306513"/>
          <p14:tracePt t="48249" x="292100" y="1296988"/>
          <p14:tracePt t="48257" x="292100" y="1287463"/>
          <p14:tracePt t="48295" x="282575" y="1287463"/>
          <p14:tracePt t="49245" x="282575" y="1296988"/>
          <p14:tracePt t="49259" x="282575" y="1306513"/>
          <p14:tracePt t="49282" x="282575" y="1314450"/>
          <p14:tracePt t="49289" x="282575" y="1323975"/>
          <p14:tracePt t="49313" x="292100" y="1333500"/>
          <p14:tracePt t="49321" x="292100" y="1343025"/>
          <p14:tracePt t="49327" x="292100" y="1360488"/>
          <p14:tracePt t="49335" x="301625" y="1379538"/>
          <p14:tracePt t="49343" x="311150" y="1406525"/>
          <p14:tracePt t="49351" x="319088" y="1433513"/>
          <p14:tracePt t="49357" x="328613" y="1460500"/>
          <p14:tracePt t="49366" x="328613" y="1470025"/>
          <p14:tracePt t="49374" x="338138" y="1489075"/>
          <p14:tracePt t="49389" x="338138" y="1506538"/>
          <p14:tracePt t="49396" x="338138" y="1516063"/>
          <p14:tracePt t="49405" x="347663" y="1525588"/>
          <p14:tracePt t="49411" x="347663" y="1533525"/>
          <p14:tracePt t="49419" x="347663" y="1562100"/>
          <p14:tracePt t="49434" x="347663" y="1579563"/>
          <p14:tracePt t="49441" x="347663" y="1589088"/>
          <p14:tracePt t="49449" x="347663" y="1606550"/>
          <p14:tracePt t="49456" x="347663" y="1625600"/>
          <p14:tracePt t="49465" x="347663" y="1652588"/>
          <p14:tracePt t="49473" x="347663" y="1662113"/>
          <p14:tracePt t="49480" x="347663" y="1679575"/>
          <p14:tracePt t="49488" x="347663" y="1689100"/>
          <p14:tracePt t="49502" x="355600" y="1708150"/>
          <p14:tracePt t="49510" x="355600" y="1716088"/>
          <p14:tracePt t="49517" x="355600" y="1725613"/>
          <p14:tracePt t="49525" x="355600" y="1735138"/>
          <p14:tracePt t="49540" x="355600" y="1744663"/>
          <p14:tracePt t="49556" x="355600" y="1752600"/>
          <p14:tracePt t="49587" x="365125" y="1752600"/>
          <p14:tracePt t="49594" x="365125" y="1762125"/>
          <p14:tracePt t="49609" x="365125" y="1771650"/>
          <p14:tracePt t="49623" x="365125" y="1781175"/>
          <p14:tracePt t="49632" x="365125" y="1789113"/>
          <p14:tracePt t="49639" x="374650" y="1798638"/>
          <p14:tracePt t="49654" x="392113" y="1817688"/>
          <p14:tracePt t="49662" x="401638" y="1835150"/>
          <p14:tracePt t="49677" x="411163" y="1844675"/>
          <p14:tracePt t="49685" x="420688" y="1854200"/>
          <p14:tracePt t="49707" x="420688" y="1862138"/>
          <p14:tracePt t="49716" x="428625" y="1862138"/>
          <p14:tracePt t="49731" x="428625" y="1871663"/>
          <p14:tracePt t="49746" x="447675" y="1871663"/>
          <p14:tracePt t="49755" x="447675" y="1881188"/>
          <p14:tracePt t="49768" x="447675" y="1890713"/>
          <p14:tracePt t="49776" x="457200" y="1898650"/>
          <p14:tracePt t="49783" x="457200" y="1908175"/>
          <p14:tracePt t="49791" x="465138" y="1908175"/>
          <p14:tracePt t="49806" x="474663" y="1927225"/>
          <p14:tracePt t="49814" x="474663" y="1935163"/>
          <p14:tracePt t="49822" x="484188" y="1954213"/>
          <p14:tracePt t="49829" x="493713" y="1981200"/>
          <p14:tracePt t="49838" x="501650" y="1990725"/>
          <p14:tracePt t="49844" x="511175" y="2009775"/>
          <p14:tracePt t="49852" x="520700" y="2036763"/>
          <p14:tracePt t="49860" x="520700" y="2046288"/>
          <p14:tracePt t="49867" x="520700" y="2054225"/>
          <p14:tracePt t="49892" x="520700" y="2063750"/>
          <p14:tracePt t="81671" x="593725" y="2063750"/>
          <p14:tracePt t="81679" x="685800" y="2073275"/>
          <p14:tracePt t="81686" x="803275" y="2090738"/>
          <p14:tracePt t="81694" x="895350" y="2100263"/>
          <p14:tracePt t="81702" x="985838" y="2100263"/>
          <p14:tracePt t="81710" x="1096963" y="2119313"/>
          <p14:tracePt t="81718" x="1214438" y="2127250"/>
          <p14:tracePt t="81725" x="1323975" y="2146300"/>
          <p14:tracePt t="81734" x="1416050" y="2155825"/>
          <p14:tracePt t="81740" x="1506538" y="2173288"/>
          <p14:tracePt t="81748" x="1589088" y="2182813"/>
          <p14:tracePt t="81755" x="1671638" y="2209800"/>
          <p14:tracePt t="81763" x="1763713" y="2228850"/>
          <p14:tracePt t="81773" x="1817688" y="2236788"/>
          <p14:tracePt t="81777" x="1900238" y="2246313"/>
          <p14:tracePt t="81786" x="1990725" y="2265363"/>
          <p14:tracePt t="81792" x="2055813" y="2273300"/>
          <p14:tracePt t="81801" x="2082800" y="2273300"/>
          <p14:tracePt t="81808" x="2136775" y="2301875"/>
          <p14:tracePt t="81816" x="2192338" y="2301875"/>
          <p14:tracePt t="81823" x="2265363" y="2301875"/>
          <p14:tracePt t="81831" x="2365375" y="2309813"/>
          <p14:tracePt t="81838" x="2474913" y="2309813"/>
          <p14:tracePt t="81846" x="2566988" y="2309813"/>
          <p14:tracePt t="81853" x="2676525" y="2309813"/>
          <p14:tracePt t="81861" x="2768600" y="2309813"/>
          <p14:tracePt t="81869" x="2859088" y="2309813"/>
          <p14:tracePt t="81877" x="2932113" y="2309813"/>
          <p14:tracePt t="81884" x="2978150" y="2282825"/>
          <p14:tracePt t="81907" x="3060700" y="2292350"/>
          <p14:tracePt t="81914" x="3068638" y="2292350"/>
          <p14:tracePt t="81922" x="3087688" y="2292350"/>
          <p14:tracePt t="82173" x="3068638" y="2292350"/>
          <p14:tracePt t="82203" x="3060700" y="2292350"/>
          <p14:tracePt t="82233" x="3051175" y="2292350"/>
          <p14:tracePt t="82241" x="3041650" y="2292350"/>
          <p14:tracePt t="82249" x="3024188" y="2292350"/>
          <p14:tracePt t="82256" x="2995613" y="2282825"/>
          <p14:tracePt t="82264" x="2987675" y="2282825"/>
          <p14:tracePt t="82271" x="2978150" y="2282825"/>
          <p14:tracePt t="82279" x="2959100" y="2273300"/>
          <p14:tracePt t="82286" x="2941638" y="2273300"/>
          <p14:tracePt t="82294" x="2932113" y="2273300"/>
          <p14:tracePt t="82303" x="2905125" y="2265363"/>
          <p14:tracePt t="82309" x="2886075" y="2265363"/>
          <p14:tracePt t="82318" x="2878138" y="2265363"/>
          <p14:tracePt t="82325" x="2868613" y="2265363"/>
          <p14:tracePt t="82334" x="2849563" y="2265363"/>
          <p14:tracePt t="82340" x="2813050" y="2265363"/>
          <p14:tracePt t="82347" x="2795588" y="2265363"/>
          <p14:tracePt t="82355" x="2776538" y="2265363"/>
          <p14:tracePt t="82370" x="2759075" y="2265363"/>
          <p14:tracePt t="82378" x="2749550" y="2265363"/>
          <p14:tracePt t="82385" x="2740025" y="2265363"/>
          <p14:tracePt t="82393" x="2732088" y="2265363"/>
          <p14:tracePt t="82408" x="2722563" y="2265363"/>
          <p14:tracePt t="82461" x="2713038" y="2265363"/>
          <p14:tracePt t="82917" x="2740025" y="2265363"/>
          <p14:tracePt t="82924" x="2813050" y="2246313"/>
          <p14:tracePt t="82932" x="2859088" y="2246313"/>
          <p14:tracePt t="82940" x="2886075" y="2236788"/>
          <p14:tracePt t="82946" x="2914650" y="2228850"/>
          <p14:tracePt t="82954" x="2932113" y="2228850"/>
          <p14:tracePt t="82963" x="2951163" y="2219325"/>
          <p14:tracePt t="82971" x="2968625" y="2219325"/>
          <p14:tracePt t="82978" x="2987675" y="2209800"/>
          <p14:tracePt t="82985" x="2995613" y="2209800"/>
          <p14:tracePt t="82993" x="3014663" y="2209800"/>
          <p14:tracePt t="83002" x="3032125" y="2200275"/>
          <p14:tracePt t="83008" x="3041650" y="2200275"/>
          <p14:tracePt t="83017" x="3051175" y="2200275"/>
          <p14:tracePt t="83030" x="3060700" y="2192338"/>
          <p14:tracePt t="83038" x="3068638" y="2192338"/>
          <p14:tracePt t="83046" x="3087688" y="2192338"/>
          <p14:tracePt t="83053" x="3105150" y="2192338"/>
          <p14:tracePt t="83061" x="3124200" y="2192338"/>
          <p14:tracePt t="83069" x="3151188" y="2192338"/>
          <p14:tracePt t="83076" x="3170238" y="2192338"/>
          <p14:tracePt t="83084" x="3187700" y="2192338"/>
          <p14:tracePt t="83091" x="3206750" y="2192338"/>
          <p14:tracePt t="83101" x="3233738" y="2192338"/>
          <p14:tracePt t="83107" x="3252788" y="2192338"/>
          <p14:tracePt t="83114" x="3270250" y="2192338"/>
          <p14:tracePt t="83121" x="3306763" y="2192338"/>
          <p14:tracePt t="83129" x="3333750" y="2192338"/>
          <p14:tracePt t="83136" x="3370263" y="2192338"/>
          <p14:tracePt t="83145" x="3425825" y="2192338"/>
          <p14:tracePt t="83152" x="3452813" y="2192338"/>
          <p14:tracePt t="83160" x="3489325" y="2192338"/>
          <p14:tracePt t="83168" x="3525838" y="2182813"/>
          <p14:tracePt t="83175" x="3552825" y="2182813"/>
          <p14:tracePt t="83184" x="3571875" y="2182813"/>
          <p14:tracePt t="83190" x="3598863" y="2182813"/>
          <p14:tracePt t="83198" x="3617913" y="2182813"/>
          <p14:tracePt t="83206" x="3644900" y="2173288"/>
          <p14:tracePt t="83213" x="3690938" y="2173288"/>
          <p14:tracePt t="83220" x="3717925" y="2163763"/>
          <p14:tracePt t="83229" x="3744913" y="2163763"/>
          <p14:tracePt t="83235" x="3781425" y="2146300"/>
          <p14:tracePt t="83244" x="3810000" y="2136775"/>
          <p14:tracePt t="83251" x="3863975" y="2119313"/>
          <p14:tracePt t="83259" x="3910013" y="2109788"/>
          <p14:tracePt t="83267" x="3963988" y="2100263"/>
          <p14:tracePt t="83274" x="4046538" y="2073275"/>
          <p14:tracePt t="83281" x="4119563" y="2063750"/>
          <p14:tracePt t="83289" x="4165600" y="2046288"/>
          <p14:tracePt t="83297" x="4219575" y="2046288"/>
          <p14:tracePt t="83303" x="4248150" y="2036763"/>
          <p14:tracePt t="83312" x="4302125" y="2036763"/>
          <p14:tracePt t="83319" x="4321175" y="2027238"/>
          <p14:tracePt t="83327" x="4357688" y="2027238"/>
          <p14:tracePt t="83335" x="4384675" y="2027238"/>
          <p14:tracePt t="83342" x="4403725" y="2027238"/>
          <p14:tracePt t="83351" x="4421188" y="2027238"/>
          <p14:tracePt t="83357" x="4448175" y="2027238"/>
          <p14:tracePt t="83365" x="4457700" y="2027238"/>
          <p14:tracePt t="83372" x="4467225" y="2027238"/>
          <p14:tracePt t="83380" x="4476750" y="2027238"/>
          <p14:tracePt t="83387" x="4484688" y="2027238"/>
          <p14:tracePt t="83395" x="4494213" y="2027238"/>
          <p14:tracePt t="83402" x="4513263" y="2027238"/>
          <p14:tracePt t="83411" x="4530725" y="2027238"/>
          <p14:tracePt t="83418" x="4557713" y="2036763"/>
          <p14:tracePt t="83426" x="4576763" y="2036763"/>
          <p14:tracePt t="83434" x="4603750" y="2046288"/>
          <p14:tracePt t="83441" x="4630738" y="2046288"/>
          <p14:tracePt t="83450" x="4676775" y="2073275"/>
          <p14:tracePt t="83456" x="4759325" y="2082800"/>
          <p14:tracePt t="83463" x="4813300" y="2109788"/>
          <p14:tracePt t="83471" x="4878388" y="2119313"/>
          <p14:tracePt t="83479" x="4924425" y="2127250"/>
          <p14:tracePt t="83488" x="4978400" y="2155825"/>
          <p14:tracePt t="83494" x="5014913" y="2163763"/>
          <p14:tracePt t="83502" x="5070475" y="2173288"/>
          <p14:tracePt t="83509" x="5106988" y="2182813"/>
          <p14:tracePt t="83517" x="5143500" y="2200275"/>
          <p14:tracePt t="83525" x="5160963" y="2209800"/>
          <p14:tracePt t="83533" x="5170488" y="2209800"/>
          <p14:tracePt t="83547" x="5180013" y="2209800"/>
          <p14:tracePt t="83881" x="5143500" y="2209800"/>
          <p14:tracePt t="83889" x="5070475" y="2209800"/>
          <p14:tracePt t="83896" x="4997450" y="2228850"/>
          <p14:tracePt t="83903" x="4932363" y="2228850"/>
          <p14:tracePt t="83911" x="4859338" y="2236788"/>
          <p14:tracePt t="83920" x="4813300" y="2236788"/>
          <p14:tracePt t="83927" x="4768850" y="2236788"/>
          <p14:tracePt t="83935" x="4703763" y="2255838"/>
          <p14:tracePt t="83942" x="4630738" y="2255838"/>
          <p14:tracePt t="83950" x="4549775" y="2246313"/>
          <p14:tracePt t="83957" x="4476750" y="2246313"/>
          <p14:tracePt t="83966" x="4421188" y="2246313"/>
          <p14:tracePt t="83972" x="4367213" y="2246313"/>
          <p14:tracePt t="83980" x="4302125" y="2246313"/>
          <p14:tracePt t="83988" x="4248150" y="2265363"/>
          <p14:tracePt t="83995" x="4175125" y="2265363"/>
          <p14:tracePt t="84002" x="4119563" y="2265363"/>
          <p14:tracePt t="84011" x="4073525" y="2273300"/>
          <p14:tracePt t="84019" x="4000500" y="2273300"/>
          <p14:tracePt t="84026" x="3956050" y="2273300"/>
          <p14:tracePt t="84033" x="3900488" y="2273300"/>
          <p14:tracePt t="84042" x="3846513" y="2273300"/>
          <p14:tracePt t="84050" x="3790950" y="2273300"/>
          <p14:tracePt t="84056" x="3717925" y="2273300"/>
          <p14:tracePt t="84064" x="3654425" y="2273300"/>
          <p14:tracePt t="84071" x="3581400" y="2273300"/>
          <p14:tracePt t="84079" x="3508375" y="2273300"/>
          <p14:tracePt t="84086" x="3452813" y="2273300"/>
          <p14:tracePt t="84094" x="3370263" y="2273300"/>
          <p14:tracePt t="84102" x="3297238" y="2273300"/>
          <p14:tracePt t="84109" x="3260725" y="2273300"/>
          <p14:tracePt t="84117" x="3206750" y="2273300"/>
          <p14:tracePt t="84125" x="3141663" y="2282825"/>
          <p14:tracePt t="84134" x="3087688" y="2282825"/>
          <p14:tracePt t="84140" x="3051175" y="2282825"/>
          <p14:tracePt t="84148" x="3014663" y="2282825"/>
          <p14:tracePt t="84155" x="2978150" y="2282825"/>
          <p14:tracePt t="84162" x="2922588" y="2282825"/>
          <p14:tracePt t="84169" x="2878138" y="2282825"/>
          <p14:tracePt t="84178" x="2849563" y="2273300"/>
          <p14:tracePt t="84185" x="2813050" y="2273300"/>
          <p14:tracePt t="84193" x="2795588" y="2273300"/>
          <p14:tracePt t="84201" x="2759075" y="2265363"/>
          <p14:tracePt t="84208" x="2740025" y="2265363"/>
          <p14:tracePt t="84217" x="2732088" y="2265363"/>
          <p14:tracePt t="84223" x="2695575" y="2265363"/>
          <p14:tracePt t="84231" x="2676525" y="2265363"/>
          <p14:tracePt t="84238" x="2657475" y="2265363"/>
          <p14:tracePt t="84246" x="2649538" y="2265363"/>
          <p14:tracePt t="84253" x="2630488" y="2265363"/>
          <p14:tracePt t="84261" x="2613025" y="2265363"/>
          <p14:tracePt t="84268" x="2603500" y="2265363"/>
          <p14:tracePt t="84277" x="2593975" y="2265363"/>
          <p14:tracePt t="84588" x="2603500" y="2255838"/>
          <p14:tracePt t="84595" x="2620963" y="2246313"/>
          <p14:tracePt t="84602" x="2640013" y="2236788"/>
          <p14:tracePt t="84610" x="2657475" y="2228850"/>
          <p14:tracePt t="84618" x="2676525" y="2228850"/>
          <p14:tracePt t="84626" x="2695575" y="2219325"/>
          <p14:tracePt t="84634" x="2740025" y="2219325"/>
          <p14:tracePt t="84641" x="2749550" y="2219325"/>
          <p14:tracePt t="84650" x="2786063" y="2209800"/>
          <p14:tracePt t="84656" x="2822575" y="2209800"/>
          <p14:tracePt t="84663" x="2868613" y="2200275"/>
          <p14:tracePt t="84671" x="2922588" y="2182813"/>
          <p14:tracePt t="84679" x="2959100" y="2182813"/>
          <p14:tracePt t="84686" x="2987675" y="2182813"/>
          <p14:tracePt t="84694" x="3014663" y="2173288"/>
          <p14:tracePt t="84702" x="3032125" y="2173288"/>
          <p14:tracePt t="84710" x="3051175" y="2173288"/>
          <p14:tracePt t="84718" x="3087688" y="2173288"/>
          <p14:tracePt t="84725" x="3124200" y="2155825"/>
          <p14:tracePt t="84733" x="3151188" y="2155825"/>
          <p14:tracePt t="84740" x="3170238" y="2155825"/>
          <p14:tracePt t="84748" x="3197225" y="2155825"/>
          <p14:tracePt t="84755" x="3214688" y="2146300"/>
          <p14:tracePt t="84763" x="3260725" y="2146300"/>
          <p14:tracePt t="84770" x="3289300" y="2146300"/>
          <p14:tracePt t="84778" x="3316288" y="2146300"/>
          <p14:tracePt t="84785" x="3333750" y="2146300"/>
          <p14:tracePt t="84794" x="3352800" y="2146300"/>
          <p14:tracePt t="84801" x="3379788" y="2146300"/>
          <p14:tracePt t="84809" x="3398838" y="2146300"/>
          <p14:tracePt t="84816" x="3425825" y="2136775"/>
          <p14:tracePt t="84823" x="3471863" y="2136775"/>
          <p14:tracePt t="84831" x="3508375" y="2136775"/>
          <p14:tracePt t="84839" x="3552825" y="2127250"/>
          <p14:tracePt t="84847" x="3589338" y="2127250"/>
          <p14:tracePt t="84853" x="3635375" y="2127250"/>
          <p14:tracePt t="84861" x="3662363" y="2127250"/>
          <p14:tracePt t="84868" x="3690938" y="2127250"/>
          <p14:tracePt t="84877" x="3717925" y="2127250"/>
          <p14:tracePt t="84885" x="3754438" y="2127250"/>
          <p14:tracePt t="84892" x="3781425" y="2127250"/>
          <p14:tracePt t="84900" x="3817938" y="2127250"/>
          <p14:tracePt t="84907" x="3854450" y="2127250"/>
          <p14:tracePt t="84916" x="3883025" y="2136775"/>
          <p14:tracePt t="84922" x="3919538" y="2146300"/>
          <p14:tracePt t="84931" x="3983038" y="2173288"/>
          <p14:tracePt t="84937" x="4065588" y="2182813"/>
          <p14:tracePt t="84945" x="4119563" y="2200275"/>
          <p14:tracePt t="84953" x="4183063" y="2209800"/>
          <p14:tracePt t="84961" x="4238625" y="2236788"/>
          <p14:tracePt t="84968" x="4302125" y="2246313"/>
          <p14:tracePt t="84975" x="4357688" y="2255838"/>
          <p14:tracePt t="84985" x="4403725" y="2265363"/>
          <p14:tracePt t="84990" x="4484688" y="2282825"/>
          <p14:tracePt t="85000" x="4540250" y="2282825"/>
          <p14:tracePt t="85006" x="4594225" y="2292350"/>
          <p14:tracePt t="85013" x="4630738" y="2301875"/>
          <p14:tracePt t="85021" x="4667250" y="2301875"/>
          <p14:tracePt t="85029" x="4686300" y="2301875"/>
          <p14:tracePt t="85036" x="4713288" y="2309813"/>
          <p14:tracePt t="85044" x="4768850" y="2319338"/>
          <p14:tracePt t="85053" x="4851400" y="2338388"/>
          <p14:tracePt t="85059" x="4878388" y="2346325"/>
          <p14:tracePt t="85067" x="4905375" y="2346325"/>
          <p14:tracePt t="85075" x="4941888" y="2355850"/>
          <p14:tracePt t="85084" x="4968875" y="2355850"/>
          <p14:tracePt t="85089" x="4987925" y="2355850"/>
          <p14:tracePt t="85098" x="5024438" y="2355850"/>
          <p14:tracePt t="85104" x="5041900" y="2365375"/>
          <p14:tracePt t="85113" x="5070475" y="2365375"/>
          <p14:tracePt t="85119" x="5087938" y="2365375"/>
          <p14:tracePt t="85128" x="5124450" y="2365375"/>
          <p14:tracePt t="85134" x="5151438" y="2374900"/>
          <p14:tracePt t="85143" x="5180013" y="2374900"/>
          <p14:tracePt t="85151" x="5224463" y="2374900"/>
          <p14:tracePt t="85158" x="5253038" y="2374900"/>
          <p14:tracePt t="85167" x="5280025" y="2382838"/>
          <p14:tracePt t="85173" x="5297488" y="2382838"/>
          <p14:tracePt t="85183" x="5316538" y="2382838"/>
          <p14:tracePt t="85188" x="5334000" y="2382838"/>
          <p14:tracePt t="85196" x="5353050" y="2382838"/>
          <p14:tracePt t="85203" x="5370513" y="2382838"/>
          <p14:tracePt t="85211" x="5389563" y="2382838"/>
          <p14:tracePt t="85218" x="5399088" y="2382838"/>
          <p14:tracePt t="85242" x="5408613" y="2374900"/>
          <p14:tracePt t="85287" x="5416550" y="2374900"/>
          <p14:tracePt t="85508" x="5380038" y="2374900"/>
          <p14:tracePt t="85516" x="5326063" y="2374900"/>
          <p14:tracePt t="85523" x="5270500" y="2374900"/>
          <p14:tracePt t="85532" x="5187950" y="2374900"/>
          <p14:tracePt t="85538" x="5114925" y="2382838"/>
          <p14:tracePt t="85546" x="5041900" y="2392363"/>
          <p14:tracePt t="85553" x="4960938" y="2392363"/>
          <p14:tracePt t="85560" x="4924425" y="2401888"/>
          <p14:tracePt t="85568" x="4878388" y="2401888"/>
          <p14:tracePt t="85576" x="4851400" y="2401888"/>
          <p14:tracePt t="85584" x="4813300" y="2401888"/>
          <p14:tracePt t="85591" x="4740275" y="2401888"/>
          <p14:tracePt t="85600" x="4686300" y="2401888"/>
          <p14:tracePt t="85607" x="4640263" y="2401888"/>
          <p14:tracePt t="85614" x="4613275" y="2401888"/>
          <p14:tracePt t="85621" x="4567238" y="2401888"/>
          <p14:tracePt t="85630" x="4530725" y="2401888"/>
          <p14:tracePt t="85636" x="4484688" y="2401888"/>
          <p14:tracePt t="85645" x="4421188" y="2401888"/>
          <p14:tracePt t="85651" x="4330700" y="2401888"/>
          <p14:tracePt t="85659" x="4265613" y="2401888"/>
          <p14:tracePt t="85667" x="4229100" y="2411413"/>
          <p14:tracePt t="85675" x="4146550" y="2411413"/>
          <p14:tracePt t="85684" x="4092575" y="2411413"/>
          <p14:tracePt t="85690" x="4056063" y="2411413"/>
          <p14:tracePt t="85699" x="4010025" y="2411413"/>
          <p14:tracePt t="85705" x="3956050" y="2401888"/>
          <p14:tracePt t="85713" x="3910013" y="2401888"/>
          <p14:tracePt t="85720" x="3873500" y="2392363"/>
          <p14:tracePt t="85728" x="3827463" y="2392363"/>
          <p14:tracePt t="85735" x="3810000" y="2392363"/>
          <p14:tracePt t="85743" x="3773488" y="2382838"/>
          <p14:tracePt t="85751" x="3727450" y="2382838"/>
          <p14:tracePt t="85758" x="3698875" y="2382838"/>
          <p14:tracePt t="85767" x="3671888" y="2365375"/>
          <p14:tracePt t="85773" x="3644900" y="2365375"/>
          <p14:tracePt t="85783" x="3608388" y="2355850"/>
          <p14:tracePt t="85789" x="3552825" y="2355850"/>
          <p14:tracePt t="85797" x="3498850" y="2346325"/>
          <p14:tracePt t="85804" x="3452813" y="2346325"/>
          <p14:tracePt t="85812" x="3425825" y="2338388"/>
          <p14:tracePt t="85819" x="3370263" y="2338388"/>
          <p14:tracePt t="85827" x="3343275" y="2328863"/>
          <p14:tracePt t="85835" x="3297238" y="2328863"/>
          <p14:tracePt t="85842" x="3270250" y="2319338"/>
          <p14:tracePt t="85850" x="3243263" y="2309813"/>
          <p14:tracePt t="85858" x="3206750" y="2301875"/>
          <p14:tracePt t="85865" x="3197225" y="2301875"/>
          <p14:tracePt t="85873" x="3170238" y="2273300"/>
          <p14:tracePt t="85888" x="3160713" y="2273300"/>
          <p14:tracePt t="85901" x="3151188" y="2273300"/>
          <p14:tracePt t="85907" x="3141663" y="2265363"/>
          <p14:tracePt t="85910" x="3133725" y="2265363"/>
          <p14:tracePt t="85918" x="3124200" y="2265363"/>
          <p14:tracePt t="85925" x="3114675" y="2255838"/>
          <p14:tracePt t="85979" x="3105150" y="2255838"/>
          <p14:tracePt t="92466" x="3078163" y="2246313"/>
          <p14:tracePt t="92473" x="3060700" y="2246313"/>
          <p14:tracePt t="92480" x="3014663" y="2219325"/>
          <p14:tracePt t="92488" x="2968625" y="2209800"/>
          <p14:tracePt t="92496" x="2895600" y="2200275"/>
          <p14:tracePt t="92504" x="2868613" y="2200275"/>
          <p14:tracePt t="92513" x="2822575" y="2192338"/>
          <p14:tracePt t="92519" x="2795588" y="2192338"/>
          <p14:tracePt t="92527" x="2768600" y="2192338"/>
          <p14:tracePt t="92534" x="2713038" y="2182813"/>
          <p14:tracePt t="92542" x="2667000" y="2182813"/>
          <p14:tracePt t="92549" x="2649538" y="2182813"/>
          <p14:tracePt t="92557" x="2613025" y="2182813"/>
          <p14:tracePt t="92564" x="2584450" y="2182813"/>
          <p14:tracePt t="92572" x="2566988" y="2182813"/>
          <p14:tracePt t="92580" x="2520950" y="2182813"/>
          <p14:tracePt t="92588" x="2493963" y="2182813"/>
          <p14:tracePt t="92595" x="2466975" y="2192338"/>
          <p14:tracePt t="92603" x="2420938" y="2200275"/>
          <p14:tracePt t="92612" x="2374900" y="2219325"/>
          <p14:tracePt t="92618" x="2274888" y="2246313"/>
          <p14:tracePt t="92626" x="2219325" y="2273300"/>
          <p14:tracePt t="92633" x="2155825" y="2301875"/>
          <p14:tracePt t="92641" x="2073275" y="2338388"/>
          <p14:tracePt t="92648" x="1990725" y="2382838"/>
          <p14:tracePt t="92656" x="1909763" y="2419350"/>
          <p14:tracePt t="92664" x="1817688" y="2465388"/>
          <p14:tracePt t="92671" x="1735138" y="2520950"/>
          <p14:tracePt t="92679" x="1690688" y="2538413"/>
          <p14:tracePt t="92686" x="1644650" y="2565400"/>
          <p14:tracePt t="92695" x="1608138" y="2584450"/>
          <p14:tracePt t="92701" x="1579563" y="2593975"/>
          <p14:tracePt t="92709" x="1562100" y="2601913"/>
          <p14:tracePt t="92716" x="1543050" y="2601913"/>
          <p14:tracePt t="92723" x="1535113" y="2611438"/>
          <p14:tracePt t="92731" x="1525588" y="2611438"/>
          <p14:tracePt t="92754" x="1516063" y="2611438"/>
          <p14:tracePt t="92763" x="1498600" y="2620963"/>
          <p14:tracePt t="92770" x="1452563" y="2620963"/>
          <p14:tracePt t="92778" x="1425575" y="2630488"/>
          <p14:tracePt t="92785" x="1406525" y="2638425"/>
          <p14:tracePt t="92793" x="1360488" y="2647950"/>
          <p14:tracePt t="92800" x="1333500" y="2684463"/>
          <p14:tracePt t="92808" x="1287463" y="2693988"/>
          <p14:tracePt t="92814" x="1223963" y="2711450"/>
          <p14:tracePt t="92823" x="1187450" y="2740025"/>
          <p14:tracePt t="92831" x="1141413" y="2757488"/>
          <p14:tracePt t="92837" x="1104900" y="2776538"/>
          <p14:tracePt t="92845" x="1087438" y="2784475"/>
          <p14:tracePt t="92853" x="1068388" y="2794000"/>
          <p14:tracePt t="92861" x="1058863" y="2794000"/>
          <p14:tracePt t="92868" x="1050925" y="2794000"/>
          <p14:tracePt t="92967" x="1041400" y="2803525"/>
          <p14:tracePt t="92975" x="1031875" y="2803525"/>
          <p14:tracePt t="92982" x="1014413" y="2813050"/>
          <p14:tracePt t="92990" x="995363" y="2813050"/>
          <p14:tracePt t="92997" x="968375" y="2820988"/>
          <p14:tracePt t="93005" x="941388" y="2830513"/>
          <p14:tracePt t="93013" x="904875" y="2849563"/>
          <p14:tracePt t="93020" x="885825" y="2849563"/>
          <p14:tracePt t="93028" x="876300" y="2867025"/>
          <p14:tracePt t="93035" x="868363" y="2867025"/>
          <p14:tracePt t="93058" x="858838" y="2867025"/>
          <p14:tracePt t="93065" x="849313" y="2867025"/>
          <p14:tracePt t="93073" x="839788" y="2867025"/>
          <p14:tracePt t="93080" x="831850" y="2867025"/>
          <p14:tracePt t="93089" x="822325" y="2867025"/>
          <p14:tracePt t="93096" x="812800" y="2867025"/>
          <p14:tracePt t="93112" x="803275" y="2867025"/>
          <p14:tracePt t="93119" x="795338" y="2867025"/>
          <p14:tracePt t="93134" x="785813" y="2867025"/>
          <p14:tracePt t="141517" x="766763" y="2913063"/>
          <p14:tracePt t="141524" x="739775" y="2959100"/>
          <p14:tracePt t="141532" x="722313" y="3013075"/>
          <p14:tracePt t="141539" x="693738" y="3095625"/>
          <p14:tracePt t="141547" x="685800" y="3168650"/>
          <p14:tracePt t="141556" x="657225" y="3214688"/>
          <p14:tracePt t="141564" x="630238" y="3278188"/>
          <p14:tracePt t="141571" x="620713" y="3297238"/>
          <p14:tracePt t="141578" x="603250" y="3333750"/>
          <p14:tracePt t="141585" x="576263" y="3351213"/>
          <p14:tracePt t="141593" x="566738" y="3370263"/>
          <p14:tracePt t="141602" x="557213" y="3370263"/>
          <p14:tracePt t="141608" x="547688" y="3387725"/>
          <p14:tracePt t="141646" x="539750" y="3397250"/>
          <p14:tracePt t="141653" x="530225" y="3397250"/>
          <p14:tracePt t="141661" x="530225" y="3406775"/>
          <p14:tracePt t="141669" x="520700" y="3433763"/>
          <p14:tracePt t="141676" x="511175" y="3479800"/>
          <p14:tracePt t="141683" x="511175" y="3506788"/>
          <p14:tracePt t="141692" x="501650" y="3533775"/>
          <p14:tracePt t="141699" x="493713" y="3579813"/>
          <p14:tracePt t="141707" x="484188" y="3606800"/>
          <p14:tracePt t="141715" x="484188" y="3625850"/>
          <p14:tracePt t="141722" x="474663" y="3670300"/>
          <p14:tracePt t="141731" x="474663" y="3689350"/>
          <p14:tracePt t="188863" x="428625" y="3725863"/>
          <p14:tracePt t="188870" x="374650" y="3808413"/>
          <p14:tracePt t="188878" x="301625" y="3908425"/>
          <p14:tracePt t="188886" x="238125" y="3990975"/>
          <p14:tracePt t="188894" x="146050" y="4073525"/>
          <p14:tracePt t="188902" x="92075" y="4154488"/>
          <p14:tracePt t="188909" x="55563" y="4219575"/>
          <p14:tracePt t="188916" x="0" y="4292600"/>
          <p14:tracePt t="189136" x="19050" y="4930775"/>
          <p14:tracePt t="189145" x="36513" y="4949825"/>
          <p14:tracePt t="189154" x="55563" y="4959350"/>
          <p14:tracePt t="189159" x="73025" y="4967288"/>
          <p14:tracePt t="189168" x="92075" y="4976813"/>
          <p14:tracePt t="189175" x="136525" y="4986338"/>
          <p14:tracePt t="189183" x="192088" y="4986338"/>
          <p14:tracePt t="189190" x="209550" y="4995863"/>
          <p14:tracePt t="189198" x="228600" y="4995863"/>
          <p14:tracePt t="189205" x="238125" y="4995863"/>
          <p14:tracePt t="189213" x="246063" y="4995863"/>
          <p14:tracePt t="189228" x="265113" y="4995863"/>
          <p14:tracePt t="189236" x="274638" y="4995863"/>
          <p14:tracePt t="189243" x="311150" y="4986338"/>
          <p14:tracePt t="189252" x="338138" y="4967288"/>
          <p14:tracePt t="189258" x="374650" y="4949825"/>
          <p14:tracePt t="189265" x="401638" y="4913313"/>
          <p14:tracePt t="189274" x="420688" y="4894263"/>
          <p14:tracePt t="189281" x="447675" y="4876800"/>
          <p14:tracePt t="189288" x="457200" y="4857750"/>
          <p14:tracePt t="189296" x="457200" y="4848225"/>
          <p14:tracePt t="196519" x="484188" y="4848225"/>
          <p14:tracePt t="196526" x="520700" y="4848225"/>
          <p14:tracePt t="196533" x="547688" y="4857750"/>
          <p14:tracePt t="196541" x="576263" y="4857750"/>
          <p14:tracePt t="196549" x="593725" y="4867275"/>
          <p14:tracePt t="196557" x="666750" y="4884738"/>
          <p14:tracePt t="196564" x="758825" y="4913313"/>
          <p14:tracePt t="196572" x="839788" y="4922838"/>
          <p14:tracePt t="196581" x="949325" y="4949825"/>
          <p14:tracePt t="196587" x="1014413" y="4967288"/>
          <p14:tracePt t="196595" x="1068388" y="4976813"/>
          <p14:tracePt t="196602" x="1150938" y="5003800"/>
          <p14:tracePt t="196610" x="1196975" y="5013325"/>
          <p14:tracePt t="196617" x="1223963" y="5022850"/>
          <p14:tracePt t="196625" x="1250950" y="5022850"/>
          <p14:tracePt t="196633" x="1270000" y="5032375"/>
          <p14:tracePt t="196640" x="1279525" y="5032375"/>
          <p14:tracePt t="196656" x="1287463" y="5032375"/>
          <p14:tracePt t="199017" x="1287463" y="5059363"/>
          <p14:tracePt t="199025" x="1260475" y="5113338"/>
          <p14:tracePt t="199032" x="1250950" y="5159375"/>
          <p14:tracePt t="199041" x="1223963" y="5222875"/>
          <p14:tracePt t="199049" x="1206500" y="5268913"/>
          <p14:tracePt t="199056" x="1187450" y="5314950"/>
          <p14:tracePt t="199064" x="1160463" y="5351463"/>
          <p14:tracePt t="199070" x="1150938" y="5387975"/>
          <p14:tracePt t="199080" x="1123950" y="5441950"/>
          <p14:tracePt t="199086" x="1104900" y="5461000"/>
          <p14:tracePt t="199094" x="1096963" y="5507038"/>
          <p14:tracePt t="199101" x="1077913" y="5534025"/>
          <p14:tracePt t="199109" x="1068388" y="5580063"/>
          <p14:tracePt t="199116" x="1050925" y="5634038"/>
          <p14:tracePt t="199124" x="1031875" y="5680075"/>
          <p14:tracePt t="199132" x="1022350" y="5743575"/>
          <p14:tracePt t="199139" x="1004888" y="5780088"/>
          <p14:tracePt t="199147" x="985838" y="5843588"/>
          <p14:tracePt t="199154" x="977900" y="5889625"/>
          <p14:tracePt t="199163" x="958850" y="5926138"/>
          <p14:tracePt t="199170" x="949325" y="5972175"/>
          <p14:tracePt t="199179" x="941388" y="6035675"/>
          <p14:tracePt t="199184" x="931863" y="6064250"/>
          <p14:tracePt t="199193" x="931863" y="6081713"/>
          <p14:tracePt t="199200" x="931863" y="6100763"/>
          <p14:tracePt t="199208" x="931863" y="6108700"/>
          <p14:tracePt t="199223" x="931863" y="6118225"/>
          <p14:tracePt t="199231" x="931863" y="6127750"/>
          <p14:tracePt t="199352" x="931863" y="6137275"/>
          <p14:tracePt t="199398" x="931863" y="6145213"/>
          <p14:tracePt t="199413" x="931863" y="6154738"/>
          <p14:tracePt t="199429" x="931863" y="6173788"/>
          <p14:tracePt t="199443" x="941388" y="6181725"/>
          <p14:tracePt t="199451" x="941388" y="6191250"/>
          <p14:tracePt t="199459" x="941388" y="6200775"/>
          <p14:tracePt t="199466" x="949325" y="6210300"/>
          <p14:tracePt t="199474" x="977900" y="6218238"/>
          <p14:tracePt t="199481" x="985838" y="6237288"/>
          <p14:tracePt t="199488" x="1004888" y="6246813"/>
          <p14:tracePt t="199497" x="1022350" y="6254750"/>
          <p14:tracePt t="199504" x="1041400" y="6264275"/>
          <p14:tracePt t="199513" x="1058863" y="6273800"/>
          <p14:tracePt t="199520" x="1068388" y="6283325"/>
          <p14:tracePt t="199528" x="1087438" y="6283325"/>
          <p14:tracePt t="199534" x="1096963" y="6291263"/>
          <p14:tracePt t="199542" x="1114425" y="6291263"/>
          <p14:tracePt t="199550" x="1123950" y="6291263"/>
          <p14:tracePt t="199564" x="1133475" y="6291263"/>
          <p14:tracePt t="199633" x="1150938" y="6291263"/>
          <p14:tracePt t="199640" x="1160463" y="6291263"/>
          <p14:tracePt t="199648" x="1169988" y="6291263"/>
          <p14:tracePt t="199656" x="1187450" y="6300788"/>
          <p14:tracePt t="199664" x="1214438" y="6300788"/>
          <p14:tracePt t="199671" x="1223963" y="6300788"/>
          <p14:tracePt t="199680" x="1243013" y="6319838"/>
          <p14:tracePt t="199686" x="1260475" y="6319838"/>
          <p14:tracePt t="199695" x="1279525" y="6319838"/>
          <p14:tracePt t="199701" x="1296988" y="6319838"/>
          <p14:tracePt t="199710" x="1316038" y="6319838"/>
          <p14:tracePt t="199732" x="1323975" y="6319838"/>
          <p14:tracePt t="199747" x="1333500" y="6319838"/>
          <p14:tracePt t="200013" x="1343025" y="6319838"/>
          <p14:tracePt t="200028" x="1333500" y="6319838"/>
          <p14:tracePt t="203415" x="1462088" y="6283325"/>
          <p14:tracePt t="203422" x="1681163" y="6218238"/>
          <p14:tracePt t="203429" x="1927225" y="6164263"/>
          <p14:tracePt t="203437" x="2100263" y="6118225"/>
          <p14:tracePt t="203445" x="2228850" y="6100763"/>
          <p14:tracePt t="203452" x="2338388" y="6091238"/>
          <p14:tracePt t="203460" x="2484438" y="6064250"/>
          <p14:tracePt t="203469" x="2630488" y="6064250"/>
          <p14:tracePt t="203477" x="2786063" y="6081713"/>
          <p14:tracePt t="203482" x="2932113" y="6081713"/>
          <p14:tracePt t="203490" x="3078163" y="6100763"/>
          <p14:tracePt t="203498" x="3151188" y="6108700"/>
          <p14:tracePt t="203506" x="3224213" y="6118225"/>
          <p14:tracePt t="203513" x="3289300" y="6145213"/>
          <p14:tracePt t="203521" x="3333750" y="6173788"/>
          <p14:tracePt t="203529" x="3398838" y="6191250"/>
          <p14:tracePt t="203536" x="3462338" y="6227763"/>
          <p14:tracePt t="203543" x="3508375" y="6264275"/>
          <p14:tracePt t="203551" x="3562350" y="6319838"/>
          <p14:tracePt t="203560" x="3608388" y="6364288"/>
          <p14:tracePt t="203566" x="3625850" y="6400800"/>
          <p14:tracePt t="203574" x="3690938" y="6446838"/>
          <p14:tracePt t="203581" x="3727450" y="6510338"/>
          <p14:tracePt t="203589" x="3744913" y="6538913"/>
          <p14:tracePt t="203596" x="3781425" y="6575425"/>
          <p14:tracePt t="203604" x="3800475" y="6619875"/>
          <p14:tracePt t="203612" x="3817938" y="6648450"/>
          <p14:tracePt t="203619" x="3846513" y="6665913"/>
          <p14:tracePt t="203627" x="3873500" y="6684963"/>
          <p14:tracePt t="203634" x="3883025" y="6692900"/>
          <p14:tracePt t="203643" x="3890963" y="6711950"/>
          <p14:tracePt t="203650" x="3910013" y="6721475"/>
          <p14:tracePt t="203658" x="3919538" y="6729413"/>
          <p14:tracePt t="203703" x="3919538" y="6738938"/>
          <p14:tracePt t="203719" x="3919538" y="6748463"/>
          <p14:tracePt t="203733" x="3910013" y="6757988"/>
          <p14:tracePt t="203756" x="3900488" y="6757988"/>
          <p14:tracePt t="203787" x="3890963" y="6757988"/>
          <p14:tracePt t="203802" x="3883025" y="6757988"/>
          <p14:tracePt t="203809" x="3883025" y="6765925"/>
          <p14:tracePt t="203817" x="3863975" y="6765925"/>
          <p14:tracePt t="203826" x="3846513" y="6775450"/>
          <p14:tracePt t="203832" x="3836988" y="6775450"/>
          <p14:tracePt t="203840" x="3810000" y="6784975"/>
          <p14:tracePt t="203847" x="3781425" y="6794500"/>
          <p14:tracePt t="203855" x="3763963" y="6794500"/>
          <p14:tracePt t="203862" x="3744913" y="6794500"/>
          <p14:tracePt t="203870" x="3735388" y="6794500"/>
          <p14:tracePt t="203895" x="3727450" y="6794500"/>
          <p14:tracePt t="203909" x="3717925" y="6794500"/>
          <p14:tracePt t="203923" x="3698875" y="6794500"/>
          <p14:tracePt t="203945" x="3690938" y="6794500"/>
          <p14:tracePt t="203953" x="3681413" y="6794500"/>
          <p14:tracePt t="203969" x="3671888" y="6794500"/>
          <p14:tracePt t="203977" x="3654425" y="6794500"/>
          <p14:tracePt t="203984" x="3644900" y="6784975"/>
          <p14:tracePt t="203992" x="3635375" y="6775450"/>
          <p14:tracePt t="204007" x="3635375" y="6765925"/>
          <p14:tracePt t="204014" x="3625850" y="6765925"/>
          <p14:tracePt t="204022" x="3625850" y="6757988"/>
          <p14:tracePt t="204038" x="3617913" y="6757988"/>
          <p14:tracePt t="204044" x="3617913" y="6748463"/>
          <p14:tracePt t="204060" x="3617913" y="6738938"/>
          <p14:tracePt t="204068" x="3608388" y="6738938"/>
          <p14:tracePt t="204105" x="3608388" y="6721475"/>
          <p14:tracePt t="204112" x="3617913" y="6711950"/>
          <p14:tracePt t="204121" x="3617913" y="6702425"/>
          <p14:tracePt t="204128" x="3635375" y="6684963"/>
          <p14:tracePt t="204136" x="3662363" y="6665913"/>
          <p14:tracePt t="204144" x="3708400" y="6656388"/>
          <p14:tracePt t="204151" x="3781425" y="6629400"/>
          <p14:tracePt t="204159" x="3863975" y="6602413"/>
          <p14:tracePt t="204166" x="3946525" y="6575425"/>
          <p14:tracePt t="204174" x="4019550" y="6565900"/>
          <p14:tracePt t="204181" x="4083050" y="6538913"/>
          <p14:tracePt t="204189" x="4119563" y="6529388"/>
          <p14:tracePt t="204196" x="4156075" y="6529388"/>
          <p14:tracePt t="204204" x="4192588" y="6519863"/>
          <p14:tracePt t="204211" x="4211638" y="6519863"/>
          <p14:tracePt t="204219" x="4229100" y="6510338"/>
          <p14:tracePt t="204227" x="4275138" y="6510338"/>
          <p14:tracePt t="204235" x="4302125" y="6502400"/>
          <p14:tracePt t="204243" x="4338638" y="6502400"/>
          <p14:tracePt t="204250" x="4411663" y="6473825"/>
          <p14:tracePt t="204258" x="4476750" y="6465888"/>
          <p14:tracePt t="204265" x="4513263" y="6465888"/>
          <p14:tracePt t="204273" x="4586288" y="6446838"/>
          <p14:tracePt t="204280" x="4630738" y="6437313"/>
          <p14:tracePt t="204288" x="4667250" y="6429375"/>
          <p14:tracePt t="204295" x="4703763" y="6429375"/>
          <p14:tracePt t="204303" x="4732338" y="6429375"/>
          <p14:tracePt t="204311" x="4786313" y="6429375"/>
          <p14:tracePt t="204319" x="4813300" y="6429375"/>
          <p14:tracePt t="204326" x="4832350" y="6429375"/>
          <p14:tracePt t="204333" x="4851400" y="6429375"/>
          <p14:tracePt t="204342" x="4859338" y="6419850"/>
          <p14:tracePt t="204348" x="4868863" y="6419850"/>
          <p14:tracePt t="204356" x="4887913" y="6419850"/>
          <p14:tracePt t="204364" x="4905375" y="6419850"/>
          <p14:tracePt t="204371" x="4924425" y="6419850"/>
          <p14:tracePt t="204378" x="4978400" y="6410325"/>
          <p14:tracePt t="204387" x="5024438" y="6400800"/>
          <p14:tracePt t="204394" x="5078413" y="6400800"/>
          <p14:tracePt t="204401" x="5124450" y="6392863"/>
          <p14:tracePt t="204410" x="5233988" y="6373813"/>
          <p14:tracePt t="204417" x="5326063" y="6373813"/>
          <p14:tracePt t="204426" x="5426075" y="6364288"/>
          <p14:tracePt t="204432" x="5481638" y="6346825"/>
          <p14:tracePt t="204440" x="5526088" y="6337300"/>
          <p14:tracePt t="204447" x="5562600" y="6337300"/>
          <p14:tracePt t="204455" x="5618163" y="6327775"/>
          <p14:tracePt t="204462" x="5635625" y="6327775"/>
          <p14:tracePt t="204470" x="5645150" y="6327775"/>
          <p14:tracePt t="204477" x="5654675" y="6327775"/>
          <p14:tracePt t="204485" x="5672138" y="6327775"/>
          <p14:tracePt t="204494" x="5691188" y="6327775"/>
          <p14:tracePt t="204500" x="5700713" y="6327775"/>
          <p14:tracePt t="204510" x="5718175" y="6337300"/>
          <p14:tracePt t="204523" x="5727700" y="6346825"/>
          <p14:tracePt t="204531" x="5754688" y="6346825"/>
          <p14:tracePt t="204538" x="5764213" y="6346825"/>
          <p14:tracePt t="204545" x="5781675" y="6356350"/>
          <p14:tracePt t="204553" x="5810250" y="6356350"/>
          <p14:tracePt t="204560" x="5854700" y="6356350"/>
          <p14:tracePt t="204569" x="5891213" y="6364288"/>
          <p14:tracePt t="204577" x="5946775" y="6364288"/>
          <p14:tracePt t="204584" x="6010275" y="6364288"/>
          <p14:tracePt t="204593" x="6065838" y="6364288"/>
          <p14:tracePt t="204599" x="6119813" y="6356350"/>
          <p14:tracePt t="204607" x="6229350" y="6346825"/>
          <p14:tracePt t="204614" x="6330950" y="6319838"/>
          <p14:tracePt t="204622" x="6403975" y="6310313"/>
          <p14:tracePt t="204629" x="6448425" y="6283325"/>
          <p14:tracePt t="204637" x="6494463" y="6273800"/>
          <p14:tracePt t="204645" x="6540500" y="6264275"/>
          <p14:tracePt t="204652" x="6567488" y="6264275"/>
          <p14:tracePt t="204660" x="6623050" y="6246813"/>
          <p14:tracePt t="204668" x="6677025" y="6246813"/>
          <p14:tracePt t="204676" x="6759575" y="6237288"/>
          <p14:tracePt t="204684" x="6869113" y="6237288"/>
          <p14:tracePt t="204691" x="6942138" y="6237288"/>
          <p14:tracePt t="204698" x="6997700" y="6237288"/>
          <p14:tracePt t="204706" x="7080250" y="6254750"/>
          <p14:tracePt t="204713" x="7116763" y="6264275"/>
          <p14:tracePt t="204721" x="7161213" y="6273800"/>
          <p14:tracePt t="204729" x="7189788" y="6273800"/>
          <p14:tracePt t="204736" x="7207250" y="6283325"/>
          <p14:tracePt t="204744" x="7216775" y="6291263"/>
          <p14:tracePt t="204750" x="7226300" y="6291263"/>
          <p14:tracePt t="207389" x="7161213" y="6264275"/>
          <p14:tracePt t="207397" x="7080250" y="6246813"/>
          <p14:tracePt t="207405" x="6942138" y="6181725"/>
          <p14:tracePt t="207412" x="6851650" y="6137275"/>
          <p14:tracePt t="207420" x="6750050" y="6100763"/>
          <p14:tracePt t="207427" x="6686550" y="6064250"/>
          <p14:tracePt t="207435" x="6586538" y="6018213"/>
          <p14:tracePt t="207445" x="6477000" y="5972175"/>
          <p14:tracePt t="207450" x="6375400" y="5935663"/>
          <p14:tracePt t="207458" x="6238875" y="5908675"/>
          <p14:tracePt t="207465" x="6129338" y="5872163"/>
          <p14:tracePt t="207474" x="6046788" y="5853113"/>
          <p14:tracePt t="207481" x="5937250" y="5835650"/>
          <p14:tracePt t="207489" x="5873750" y="5807075"/>
          <p14:tracePt t="207495" x="5837238" y="5799138"/>
          <p14:tracePt t="207504" x="5773738" y="5789613"/>
          <p14:tracePt t="207511" x="5737225" y="5780088"/>
          <p14:tracePt t="207519" x="5691188" y="5770563"/>
          <p14:tracePt t="207528" x="5627688" y="5743575"/>
          <p14:tracePt t="207534" x="5572125" y="5734050"/>
          <p14:tracePt t="207543" x="5526088" y="5707063"/>
          <p14:tracePt t="207549" x="5481638" y="5697538"/>
          <p14:tracePt t="207558" x="5426075" y="5689600"/>
          <p14:tracePt t="207564" x="5362575" y="5661025"/>
          <p14:tracePt t="207574" x="5316538" y="5653088"/>
          <p14:tracePt t="207580" x="5253038" y="5624513"/>
          <p14:tracePt t="207588" x="5197475" y="5597525"/>
          <p14:tracePt t="207595" x="5114925" y="5588000"/>
          <p14:tracePt t="207602" x="5060950" y="5580063"/>
          <p14:tracePt t="207612" x="5024438" y="5561013"/>
          <p14:tracePt t="207617" x="4997450" y="5551488"/>
          <p14:tracePt t="207625" x="4968875" y="5543550"/>
          <p14:tracePt t="207632" x="4878388" y="5524500"/>
          <p14:tracePt t="207641" x="4822825" y="5497513"/>
          <p14:tracePt t="207648" x="4740275" y="5470525"/>
          <p14:tracePt t="207657" x="4676775" y="5441950"/>
          <p14:tracePt t="207663" x="4613275" y="5424488"/>
          <p14:tracePt t="207671" x="4549775" y="5378450"/>
          <p14:tracePt t="207679" x="4494213" y="5360988"/>
          <p14:tracePt t="207686" x="4411663" y="5314950"/>
          <p14:tracePt t="207693" x="4330700" y="5278438"/>
          <p14:tracePt t="207701" x="4265613" y="5241925"/>
          <p14:tracePt t="207710" x="4183063" y="5214938"/>
          <p14:tracePt t="207716" x="4102100" y="5168900"/>
          <p14:tracePt t="207725" x="4037013" y="5132388"/>
          <p14:tracePt t="207732" x="3983038" y="5105400"/>
          <p14:tracePt t="207741" x="3883025" y="5076825"/>
          <p14:tracePt t="207747" x="3800475" y="5040313"/>
          <p14:tracePt t="207755" x="3671888" y="5013325"/>
          <p14:tracePt t="207762" x="3535363" y="4967288"/>
          <p14:tracePt t="207770" x="3389313" y="4940300"/>
          <p14:tracePt t="207777" x="3243263" y="4894263"/>
          <p14:tracePt t="207785" x="3078163" y="4876800"/>
          <p14:tracePt t="207794" x="2905125" y="4848225"/>
          <p14:tracePt t="207799" x="2722563" y="4811713"/>
          <p14:tracePt t="207808" x="2520950" y="4803775"/>
          <p14:tracePt t="207816" x="2301875" y="4784725"/>
          <p14:tracePt t="207824" x="2036763" y="4784725"/>
          <p14:tracePt t="207831" x="1808163" y="4784725"/>
          <p14:tracePt t="207839" x="1535113" y="4767263"/>
          <p14:tracePt t="207846" x="1306513" y="4767263"/>
          <p14:tracePt t="207853" x="1050925" y="4767263"/>
          <p14:tracePt t="207861" x="785813" y="4767263"/>
          <p14:tracePt t="207869" x="620713" y="4767263"/>
          <p14:tracePt t="207876" x="420688" y="4748213"/>
          <p14:tracePt t="207892" x="109538" y="4738688"/>
          <p14:tracePt t="208325" x="26988" y="4757738"/>
          <p14:tracePt t="208331" x="100013" y="4757738"/>
          <p14:tracePt t="208341" x="155575" y="4757738"/>
          <p14:tracePt t="208348" x="228600" y="4757738"/>
          <p14:tracePt t="208357" x="319088" y="4767263"/>
          <p14:tracePt t="208363" x="401638" y="4767263"/>
          <p14:tracePt t="208370" x="457200" y="4767263"/>
          <p14:tracePt t="208377" x="547688" y="4784725"/>
          <p14:tracePt t="208386" x="612775" y="4794250"/>
          <p14:tracePt t="208392" x="666750" y="4794250"/>
          <p14:tracePt t="208401" x="739775" y="4794250"/>
          <p14:tracePt t="208409" x="766763" y="4803775"/>
          <p14:tracePt t="208416" x="822325" y="4803775"/>
          <p14:tracePt t="208423" x="868363" y="4811713"/>
          <p14:tracePt t="208431" x="941388" y="4811713"/>
          <p14:tracePt t="208440" x="995363" y="4811713"/>
          <p14:tracePt t="208446" x="1050925" y="4811713"/>
          <p14:tracePt t="208454" x="1150938" y="4830763"/>
          <p14:tracePt t="208461" x="1196975" y="4848225"/>
          <p14:tracePt t="208469" x="1250950" y="4867275"/>
          <p14:tracePt t="208476" x="1306513" y="4867275"/>
          <p14:tracePt t="208484" x="1352550" y="4876800"/>
          <p14:tracePt t="208492" x="1370013" y="4876800"/>
          <p14:tracePt t="208501" x="1389063" y="4884738"/>
          <p14:tracePt t="208507" x="1397000" y="4884738"/>
          <p14:tracePt t="208515" x="1406525" y="4884738"/>
          <p14:tracePt t="208538" x="1416050" y="4894263"/>
          <p14:tracePt t="208613" x="1425575" y="4894263"/>
          <p14:tracePt t="208636" x="1433513" y="4894263"/>
          <p14:tracePt t="208857" x="1443038" y="4903788"/>
          <p14:tracePt t="208864" x="1452563" y="4913313"/>
          <p14:tracePt t="208872" x="1452563" y="4922838"/>
          <p14:tracePt t="208879" x="1462088" y="4930775"/>
          <p14:tracePt t="208907" x="1479550" y="4959350"/>
          <p14:tracePt t="208915" x="1489075" y="4959350"/>
          <p14:tracePt t="208916" x="1498600" y="4976813"/>
          <p14:tracePt t="208925" x="1516063" y="4995863"/>
          <p14:tracePt t="208932" x="1525588" y="5003800"/>
          <p14:tracePt t="208940" x="1535113" y="5022850"/>
          <p14:tracePt t="208947" x="1562100" y="5032375"/>
          <p14:tracePt t="208956" x="1598613" y="5049838"/>
          <p14:tracePt t="208962" x="1598613" y="5059363"/>
          <p14:tracePt t="208971" x="1617663" y="5068888"/>
          <p14:tracePt t="208977" x="1635125" y="5076825"/>
          <p14:tracePt t="208986" x="1654175" y="5086350"/>
          <p14:tracePt t="208995" x="1662113" y="5095875"/>
          <p14:tracePt t="209000" x="1681163" y="5113338"/>
          <p14:tracePt t="209008" x="1698625" y="5113338"/>
          <p14:tracePt t="209016" x="1717675" y="5122863"/>
          <p14:tracePt t="209024" x="1727200" y="5132388"/>
          <p14:tracePt t="209031" x="1744663" y="5141913"/>
          <p14:tracePt t="209041" x="1763713" y="5149850"/>
          <p14:tracePt t="209046" x="1771650" y="5149850"/>
          <p14:tracePt t="209054" x="1781175" y="5149850"/>
          <p14:tracePt t="209061" x="1790700" y="5159375"/>
          <p14:tracePt t="209076" x="1800225" y="5159375"/>
          <p14:tracePt t="209084" x="1808163" y="5168900"/>
          <p14:tracePt t="209093" x="1817688" y="5168900"/>
          <p14:tracePt t="209100" x="1827213" y="5168900"/>
          <p14:tracePt t="209107" x="1836738" y="5168900"/>
          <p14:tracePt t="209153" x="1844675" y="5168900"/>
          <p14:tracePt t="209183" x="1844675" y="5178425"/>
          <p14:tracePt t="209243" x="1854200" y="5178425"/>
          <p14:tracePt t="209328" x="1863725" y="5178425"/>
          <p14:tracePt t="209365" x="1873250" y="5178425"/>
          <p14:tracePt t="209381" x="1881188" y="5178425"/>
          <p14:tracePt t="209388" x="1909763" y="5178425"/>
          <p14:tracePt t="209396" x="1927225" y="5178425"/>
          <p14:tracePt t="209403" x="1936750" y="5178425"/>
          <p14:tracePt t="209411" x="1973263" y="5186363"/>
          <p14:tracePt t="209419" x="1982788" y="5186363"/>
          <p14:tracePt t="209425" x="1990725" y="5186363"/>
          <p14:tracePt t="209433" x="2000250" y="5186363"/>
          <p14:tracePt t="209441" x="2019300" y="5186363"/>
          <p14:tracePt t="209449" x="2027238" y="5186363"/>
          <p14:tracePt t="209457" x="2046288" y="5186363"/>
          <p14:tracePt t="209464" x="2073275" y="5186363"/>
          <p14:tracePt t="209473" x="2119313" y="5195888"/>
          <p14:tracePt t="209480" x="2155825" y="5195888"/>
          <p14:tracePt t="209487" x="2201863" y="5195888"/>
          <p14:tracePt t="209494" x="2255838" y="5195888"/>
          <p14:tracePt t="209502" x="2292350" y="5205413"/>
          <p14:tracePt t="209509" x="2320925" y="5205413"/>
          <p14:tracePt t="209518" x="2357438" y="5205413"/>
          <p14:tracePt t="209525" x="2393950" y="5205413"/>
          <p14:tracePt t="209533" x="2438400" y="5205413"/>
          <p14:tracePt t="209540" x="2466975" y="5205413"/>
          <p14:tracePt t="209548" x="2493963" y="5205413"/>
          <p14:tracePt t="209557" x="2511425" y="5205413"/>
          <p14:tracePt t="209563" x="2530475" y="5205413"/>
          <p14:tracePt t="209571" x="2557463" y="5205413"/>
          <p14:tracePt t="209578" x="2584450" y="5214938"/>
          <p14:tracePt t="209585" x="2620963" y="5214938"/>
          <p14:tracePt t="209592" x="2630488" y="5214938"/>
          <p14:tracePt t="209601" x="2640013" y="5214938"/>
          <p14:tracePt t="209608" x="2649538" y="5214938"/>
          <p14:tracePt t="209639" x="2657475" y="5214938"/>
          <p14:tracePt t="212534" x="2686050" y="5222875"/>
          <p14:tracePt t="212541" x="2713038" y="5222875"/>
          <p14:tracePt t="212550" x="2732088" y="5222875"/>
          <p14:tracePt t="212556" x="2749550" y="5232400"/>
          <p14:tracePt t="212564" x="2776538" y="5232400"/>
          <p14:tracePt t="212572" x="2795588" y="5232400"/>
          <p14:tracePt t="212580" x="2813050" y="5251450"/>
          <p14:tracePt t="212588" x="2832100" y="5251450"/>
          <p14:tracePt t="212596" x="2849563" y="5251450"/>
          <p14:tracePt t="212604" x="2868613" y="5251450"/>
          <p14:tracePt t="212610" x="2886075" y="5251450"/>
          <p14:tracePt t="212617" x="2905125" y="5251450"/>
          <p14:tracePt t="212625" x="2932113" y="5251450"/>
          <p14:tracePt t="212633" x="2941638" y="5259388"/>
          <p14:tracePt t="212640" x="2959100" y="5259388"/>
          <p14:tracePt t="212648" x="2987675" y="5259388"/>
          <p14:tracePt t="212656" x="3005138" y="5259388"/>
          <p14:tracePt t="212663" x="3024188" y="5268913"/>
          <p14:tracePt t="212671" x="3041650" y="5268913"/>
          <p14:tracePt t="212679" x="3060700" y="5268913"/>
          <p14:tracePt t="212688" x="3097213" y="5268913"/>
          <p14:tracePt t="212694" x="3114675" y="5278438"/>
          <p14:tracePt t="212701" x="3133725" y="5278438"/>
          <p14:tracePt t="212709" x="3151188" y="5278438"/>
          <p14:tracePt t="212716" x="3160713" y="5278438"/>
          <p14:tracePt t="212724" x="3170238" y="5287963"/>
          <p14:tracePt t="212731" x="3187700" y="5287963"/>
          <p14:tracePt t="212739" x="3197225" y="5287963"/>
          <p14:tracePt t="212748" x="3206750" y="5287963"/>
          <p14:tracePt t="212755" x="3224213" y="5287963"/>
          <p14:tracePt t="212762" x="3233738" y="5287963"/>
          <p14:tracePt t="212771" x="3252788" y="5287963"/>
          <p14:tracePt t="212777" x="3279775" y="5287963"/>
          <p14:tracePt t="212785" x="3306763" y="5295900"/>
          <p14:tracePt t="212792" x="3343275" y="5295900"/>
          <p14:tracePt t="212801" x="3370263" y="5295900"/>
          <p14:tracePt t="212807" x="3398838" y="5305425"/>
          <p14:tracePt t="212815" x="3425825" y="5305425"/>
          <p14:tracePt t="212823" x="3471863" y="5305425"/>
          <p14:tracePt t="212830" x="3498850" y="5305425"/>
          <p14:tracePt t="212839" x="3516313" y="5314950"/>
          <p14:tracePt t="212846" x="3562350" y="5314950"/>
          <p14:tracePt t="212854" x="3589338" y="5314950"/>
          <p14:tracePt t="212861" x="3608388" y="5324475"/>
          <p14:tracePt t="212869" x="3644900" y="5324475"/>
          <p14:tracePt t="212876" x="3681413" y="5332413"/>
          <p14:tracePt t="212894" x="3698875" y="5341938"/>
          <p14:tracePt t="212899" x="3717925" y="5341938"/>
          <p14:tracePt t="212906" x="3735388" y="5341938"/>
          <p14:tracePt t="212914" x="3754438" y="5351463"/>
          <p14:tracePt t="212922" x="3773488" y="5351463"/>
          <p14:tracePt t="212930" x="3790950" y="5351463"/>
          <p14:tracePt t="212937" x="3800475" y="5351463"/>
          <p14:tracePt t="212945" x="3810000" y="5351463"/>
          <p14:tracePt t="212952" x="3817938" y="5351463"/>
          <p14:tracePt t="212960" x="3817938" y="5360988"/>
          <p14:tracePt t="212966" x="3827463" y="5360988"/>
          <p14:tracePt t="212983" x="3836988" y="5360988"/>
          <p14:tracePt t="212990" x="3846513" y="5360988"/>
          <p14:tracePt t="212998" x="3854450" y="5360988"/>
          <p14:tracePt t="213005" x="3863975" y="5368925"/>
          <p14:tracePt t="213013" x="3873500" y="5368925"/>
          <p14:tracePt t="213037" x="3883025" y="5368925"/>
          <p14:tracePt t="213043" x="3900488" y="5368925"/>
          <p14:tracePt t="213051" x="3919538" y="5378450"/>
          <p14:tracePt t="213058" x="3946525" y="5378450"/>
          <p14:tracePt t="213066" x="3956050" y="5378450"/>
          <p14:tracePt t="213073" x="3963988" y="5378450"/>
          <p14:tracePt t="213081" x="3973513" y="5387975"/>
          <p14:tracePt t="213089" x="3983038" y="5387975"/>
          <p14:tracePt t="213097" x="3992563" y="5387975"/>
          <p14:tracePt t="213105" x="4000500" y="5387975"/>
          <p14:tracePt t="213112" x="4010025" y="5387975"/>
          <p14:tracePt t="213120" x="4019550" y="5387975"/>
          <p14:tracePt t="213126" x="4037013" y="5387975"/>
          <p14:tracePt t="213135" x="4046538" y="5387975"/>
          <p14:tracePt t="213142" x="4056063" y="5387975"/>
          <p14:tracePt t="213150" x="4065588" y="5387975"/>
          <p14:tracePt t="213164" x="4083050" y="5387975"/>
          <p14:tracePt t="213172" x="4092575" y="5387975"/>
          <p14:tracePt t="213181" x="4119563" y="5397500"/>
          <p14:tracePt t="213188" x="4138613" y="5397500"/>
          <p14:tracePt t="213196" x="4156075" y="5397500"/>
          <p14:tracePt t="213204" x="4165600" y="5397500"/>
          <p14:tracePt t="213211" x="4183063" y="5414963"/>
          <p14:tracePt t="213225" x="4202113" y="5414963"/>
          <p14:tracePt t="213232" x="4219575" y="5424488"/>
          <p14:tracePt t="213240" x="4256088" y="5434013"/>
          <p14:tracePt t="213248" x="4275138" y="5434013"/>
          <p14:tracePt t="213256" x="4284663" y="5434013"/>
          <p14:tracePt t="213263" x="4311650" y="5441950"/>
          <p14:tracePt t="213271" x="4321175" y="5441950"/>
          <p14:tracePt t="213278" x="4357688" y="5451475"/>
          <p14:tracePt t="213287" x="4375150" y="5451475"/>
          <p14:tracePt t="213293" x="4394200" y="5451475"/>
          <p14:tracePt t="213309" x="4403725" y="5461000"/>
          <p14:tracePt t="213316" x="4411663" y="5461000"/>
          <p14:tracePt t="213324" x="4421188" y="5461000"/>
          <p14:tracePt t="213332" x="4430713" y="5461000"/>
          <p14:tracePt t="213347" x="4440238" y="5461000"/>
          <p14:tracePt t="213369" x="4448175" y="5461000"/>
          <p14:tracePt t="213993" x="4467225" y="5470525"/>
          <p14:tracePt t="214001" x="4476750" y="5470525"/>
          <p14:tracePt t="214008" x="4503738" y="5478463"/>
          <p14:tracePt t="214016" x="4513263" y="5478463"/>
          <p14:tracePt t="214031" x="4521200" y="5478463"/>
          <p14:tracePt t="214069" x="4530725" y="5478463"/>
          <p14:tracePt t="214077" x="4530725" y="5487988"/>
          <p14:tracePt t="214753" x="4540250" y="5487988"/>
          <p14:tracePt t="214760" x="4549775" y="5487988"/>
          <p14:tracePt t="214769" x="4567238" y="5487988"/>
          <p14:tracePt t="214776" x="4576763" y="5487988"/>
          <p14:tracePt t="214783" x="4586288" y="5487988"/>
          <p14:tracePt t="214799" x="4613275" y="5487988"/>
          <p14:tracePt t="215682" x="4640263" y="5487988"/>
          <p14:tracePt t="215689" x="4667250" y="5497513"/>
          <p14:tracePt t="215697" x="4686300" y="5497513"/>
          <p14:tracePt t="215704" x="4713288" y="5507038"/>
          <p14:tracePt t="215712" x="4740275" y="5514975"/>
          <p14:tracePt t="215722" x="4786313" y="5524500"/>
          <p14:tracePt t="215727" x="4832350" y="5534025"/>
          <p14:tracePt t="215736" x="4859338" y="5534025"/>
          <p14:tracePt t="215743" x="4887913" y="5543550"/>
          <p14:tracePt t="215752" x="4914900" y="5561013"/>
          <p14:tracePt t="215757" x="4951413" y="5570538"/>
          <p14:tracePt t="215766" x="4987925" y="5580063"/>
          <p14:tracePt t="215773" x="5033963" y="5588000"/>
          <p14:tracePt t="215781" x="5078413" y="5597525"/>
          <p14:tracePt t="215790" x="5106988" y="5597525"/>
          <p14:tracePt t="215795" x="5124450" y="5597525"/>
          <p14:tracePt t="215804" x="5151438" y="5607050"/>
          <p14:tracePt t="215810" x="5197475" y="5616575"/>
          <p14:tracePt t="215820" x="5216525" y="5616575"/>
          <p14:tracePt t="215826" x="5224463" y="5616575"/>
          <p14:tracePt t="215834" x="5270500" y="5634038"/>
          <p14:tracePt t="215841" x="5297488" y="5634038"/>
          <p14:tracePt t="215849" x="5370513" y="5634038"/>
          <p14:tracePt t="215856" x="5408613" y="5643563"/>
          <p14:tracePt t="215864" x="5472113" y="5643563"/>
          <p14:tracePt t="215871" x="5526088" y="5661025"/>
          <p14:tracePt t="215880" x="5627688" y="5661025"/>
          <p14:tracePt t="215888" x="5681663" y="5661025"/>
          <p14:tracePt t="215903" x="5773738" y="5680075"/>
          <p14:tracePt t="215909" x="5818188" y="5689600"/>
          <p14:tracePt t="215917" x="5846763" y="5697538"/>
          <p14:tracePt t="215924" x="5864225" y="5697538"/>
          <p14:tracePt t="215933" x="5873750" y="5697538"/>
          <p14:tracePt t="215940" x="5883275" y="5707063"/>
          <p14:tracePt t="215955" x="5891213" y="5707063"/>
          <p14:tracePt t="216009" x="5900738" y="5707063"/>
          <p14:tracePt t="216274" x="5910263" y="5707063"/>
          <p14:tracePt t="216282" x="5929313" y="5707063"/>
          <p14:tracePt t="216290" x="5937250" y="5707063"/>
          <p14:tracePt t="216298" x="5946775" y="5707063"/>
          <p14:tracePt t="216304" x="5956300" y="5707063"/>
          <p14:tracePt t="216313" x="5973763" y="5697538"/>
          <p14:tracePt t="216321" x="5992813" y="5689600"/>
          <p14:tracePt t="216328" x="6010275" y="5689600"/>
          <p14:tracePt t="216336" x="6038850" y="5670550"/>
          <p14:tracePt t="216343" x="6046788" y="5661025"/>
          <p14:tracePt t="216352" x="6065838" y="5661025"/>
          <p14:tracePt t="216366" x="6075363" y="5653088"/>
          <p14:tracePt t="216373" x="6092825" y="5643563"/>
          <p14:tracePt t="216381" x="6111875" y="5634038"/>
          <p14:tracePt t="216388" x="6129338" y="5624513"/>
          <p14:tracePt t="216396" x="6148388" y="5624513"/>
          <p14:tracePt t="216403" x="6165850" y="5616575"/>
          <p14:tracePt t="216411" x="6202363" y="5607050"/>
          <p14:tracePt t="216419" x="6211888" y="5607050"/>
          <p14:tracePt t="216427" x="6238875" y="5597525"/>
          <p14:tracePt t="216435" x="6248400" y="5597525"/>
          <p14:tracePt t="216442" x="6257925" y="5588000"/>
          <p14:tracePt t="216450" x="6275388" y="5588000"/>
          <p14:tracePt t="216457" x="6302375" y="5580063"/>
          <p14:tracePt t="216465" x="6321425" y="5570538"/>
          <p14:tracePt t="216471" x="6357938" y="5561013"/>
          <p14:tracePt t="216479" x="6384925" y="5561013"/>
          <p14:tracePt t="216488" x="6403975" y="5551488"/>
          <p14:tracePt t="216495" x="6411913" y="5551488"/>
          <p14:tracePt t="216511" x="6421438" y="5543550"/>
          <p14:tracePt t="216525" x="6430963" y="5543550"/>
          <p14:tracePt t="216893" x="6448425" y="5543550"/>
          <p14:tracePt t="216897" x="6467475" y="5543550"/>
          <p14:tracePt t="216905" x="6486525" y="5543550"/>
          <p14:tracePt t="216913" x="6513513" y="5543550"/>
          <p14:tracePt t="216920" x="6550025" y="5551488"/>
          <p14:tracePt t="216928" x="6567488" y="5551488"/>
          <p14:tracePt t="216937" x="6586538" y="5561013"/>
          <p14:tracePt t="216943" x="6604000" y="5561013"/>
          <p14:tracePt t="216959" x="6659563" y="5570538"/>
          <p14:tracePt t="216967" x="6686550" y="5570538"/>
          <p14:tracePt t="216973" x="6713538" y="5580063"/>
          <p14:tracePt t="216981" x="6742113" y="5580063"/>
          <p14:tracePt t="216988" x="6778625" y="5580063"/>
          <p14:tracePt t="216997" x="6815138" y="5580063"/>
          <p14:tracePt t="217004" x="6832600" y="5580063"/>
          <p14:tracePt t="217012" x="6851650" y="5580063"/>
          <p14:tracePt t="217019" x="6869113" y="5580063"/>
          <p14:tracePt t="217026" x="6888163" y="5588000"/>
          <p14:tracePt t="217035" x="6896100" y="5588000"/>
          <p14:tracePt t="217042" x="6915150" y="5588000"/>
          <p14:tracePt t="217052" x="6942138" y="5588000"/>
          <p14:tracePt t="217057" x="6961188" y="5597525"/>
          <p14:tracePt t="217065" x="6988175" y="5597525"/>
          <p14:tracePt t="217081" x="6997700" y="5597525"/>
          <p14:tracePt t="217102" x="7007225" y="5597525"/>
          <p14:tracePt t="217491" x="7024688" y="5597525"/>
          <p14:tracePt t="217505" x="7034213" y="5597525"/>
          <p14:tracePt t="217513" x="7051675" y="5597525"/>
          <p14:tracePt t="217520" x="7061200" y="5597525"/>
          <p14:tracePt t="217529" x="7070725" y="5597525"/>
          <p14:tracePt t="217536" x="7088188" y="5597525"/>
          <p14:tracePt t="217544" x="7107238" y="5597525"/>
          <p14:tracePt t="217559" x="7124700" y="5597525"/>
          <p14:tracePt t="217568" x="7134225" y="5597525"/>
          <p14:tracePt t="217574" x="7143750" y="5597525"/>
          <p14:tracePt t="217581" x="7153275" y="5597525"/>
          <p14:tracePt t="217589" x="7161213" y="5597525"/>
          <p14:tracePt t="217597" x="7170738" y="5597525"/>
          <p14:tracePt t="217628" x="7180263" y="5597525"/>
          <p14:tracePt t="217635" x="7197725" y="5597525"/>
          <p14:tracePt t="217643" x="7216775" y="5597525"/>
          <p14:tracePt t="217652" x="7226300" y="5597525"/>
          <p14:tracePt t="217658" x="7234238" y="5597525"/>
          <p14:tracePt t="217666" x="7253288" y="5607050"/>
          <p14:tracePt t="217673" x="7262813" y="5607050"/>
          <p14:tracePt t="217680" x="7280275" y="5607050"/>
          <p14:tracePt t="217687" x="7299325" y="5607050"/>
          <p14:tracePt t="217696" x="7335838" y="5607050"/>
          <p14:tracePt t="217703" x="7372350" y="5607050"/>
          <p14:tracePt t="217711" x="7389813" y="5607050"/>
          <p14:tracePt t="217719" x="7416800" y="5616575"/>
          <p14:tracePt t="217727" x="7462838" y="5616575"/>
          <p14:tracePt t="217735" x="7489825" y="5624513"/>
          <p14:tracePt t="217741" x="7508875" y="5624513"/>
          <p14:tracePt t="217751" x="7545388" y="5624513"/>
          <p14:tracePt t="217757" x="7581900" y="5643563"/>
          <p14:tracePt t="217764" x="7608888" y="5643563"/>
          <p14:tracePt t="217771" x="7637463" y="5653088"/>
          <p14:tracePt t="217780" x="7654925" y="5653088"/>
          <p14:tracePt t="217786" x="7681913" y="5653088"/>
          <p14:tracePt t="217795" x="7718425" y="5653088"/>
          <p14:tracePt t="217803" x="7773988" y="5661025"/>
          <p14:tracePt t="217810" x="7800975" y="5661025"/>
          <p14:tracePt t="217819" x="7837488" y="5661025"/>
          <p14:tracePt t="217825" x="7883525" y="5680075"/>
          <p14:tracePt t="217834" x="7929563" y="5680075"/>
          <p14:tracePt t="217840" x="7956550" y="5680075"/>
          <p14:tracePt t="217848" x="7983538" y="5680075"/>
          <p14:tracePt t="217855" x="8010525" y="5680075"/>
          <p14:tracePt t="217863" x="8029575" y="5680075"/>
          <p14:tracePt t="217870" x="8039100" y="5680075"/>
          <p14:tracePt t="217879" x="8047038" y="5680075"/>
          <p14:tracePt t="217886" x="8056563" y="5680075"/>
          <p14:tracePt t="217976" x="8066088" y="5680075"/>
          <p14:tracePt t="218031" x="8085138" y="5680075"/>
          <p14:tracePt t="218038" x="8102600" y="5680075"/>
          <p14:tracePt t="218046" x="8121650" y="5680075"/>
          <p14:tracePt t="218053" x="8139113" y="5689600"/>
          <p14:tracePt t="218061" x="8166100" y="5689600"/>
          <p14:tracePt t="218069" x="8185150" y="5697538"/>
          <p14:tracePt t="218076" x="8194675" y="5697538"/>
          <p14:tracePt t="218084" x="8202613" y="56975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Problems with COCOMO 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/>
              <a:t>Assumes a very basic level of effort for Configuration Management and Quality Assurance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Assumes about 5% of the total budget for both...based on typical commercial practice at the time COCOMO was established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Can take 2-4 times this much with modern software engineering practices and typical complexity of modern software products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Ignores requirements volatility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Many organizations add this as an extra adjustment factor in computing EAF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Ignores documentation and other requirements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Ignores customer attributes</a:t>
            </a:r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87FEC7B4-AE7C-422E-8C7F-FCD35590DA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855"/>
    </mc:Choice>
    <mc:Fallback xmlns="">
      <p:transition spd="slow" advTm="67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14" x="8112125" y="5680075"/>
          <p14:tracePt t="1822" x="7947025" y="5616575"/>
          <p14:tracePt t="1830" x="7791450" y="5570538"/>
          <p14:tracePt t="1837" x="7608888" y="5524500"/>
          <p14:tracePt t="1845" x="7481888" y="5497513"/>
          <p14:tracePt t="1853" x="7326313" y="5414963"/>
          <p14:tracePt t="1860" x="7161213" y="5360988"/>
          <p14:tracePt t="1868" x="6988175" y="5295900"/>
          <p14:tracePt t="1876" x="6823075" y="5251450"/>
          <p14:tracePt t="1884" x="6669088" y="5205413"/>
          <p14:tracePt t="1902" x="6440488" y="5122863"/>
          <p14:tracePt t="1907" x="6348413" y="5095875"/>
          <p14:tracePt t="1914" x="6265863" y="5068888"/>
          <p14:tracePt t="1920" x="6156325" y="5049838"/>
          <p14:tracePt t="1929" x="5992813" y="5022850"/>
          <p14:tracePt t="1936" x="5800725" y="4995863"/>
          <p14:tracePt t="1943" x="5672138" y="4976813"/>
          <p14:tracePt t="1952" x="5581650" y="4949825"/>
          <p14:tracePt t="1959" x="5481638" y="4922838"/>
          <p14:tracePt t="1968" x="5408613" y="4913313"/>
          <p14:tracePt t="1974" x="5307013" y="4894263"/>
          <p14:tracePt t="1983" x="5233988" y="4884738"/>
          <p14:tracePt t="1989" x="5051425" y="4867275"/>
          <p14:tracePt t="1997" x="4887913" y="4867275"/>
          <p14:tracePt t="2004" x="4740275" y="4848225"/>
          <p14:tracePt t="2012" x="4630738" y="4848225"/>
          <p14:tracePt t="2019" x="4540250" y="4848225"/>
          <p14:tracePt t="2027" x="4448175" y="4848225"/>
          <p14:tracePt t="2036" x="4375150" y="4848225"/>
          <p14:tracePt t="2043" x="4229100" y="4857750"/>
          <p14:tracePt t="2050" x="4029075" y="4857750"/>
          <p14:tracePt t="2057" x="3827463" y="4857750"/>
          <p14:tracePt t="2067" x="3662363" y="4857750"/>
          <p14:tracePt t="2073" x="3535363" y="4857750"/>
          <p14:tracePt t="2081" x="3425825" y="4857750"/>
          <p14:tracePt t="2088" x="3260725" y="4857750"/>
          <p14:tracePt t="2095" x="3060700" y="4840288"/>
          <p14:tracePt t="2103" x="2832100" y="4821238"/>
          <p14:tracePt t="2111" x="2630488" y="4803775"/>
          <p14:tracePt t="2118" x="2484438" y="4794250"/>
          <p14:tracePt t="2126" x="2374900" y="4775200"/>
          <p14:tracePt t="2134" x="2284413" y="4767263"/>
          <p14:tracePt t="2141" x="2119313" y="4767263"/>
          <p14:tracePt t="2149" x="1954213" y="4730750"/>
          <p14:tracePt t="2156" x="1790700" y="4721225"/>
          <p14:tracePt t="2164" x="1644650" y="4721225"/>
          <p14:tracePt t="2171" x="1506538" y="4702175"/>
          <p14:tracePt t="2179" x="1416050" y="4694238"/>
          <p14:tracePt t="2186" x="1306513" y="4648200"/>
          <p14:tracePt t="2194" x="1187450" y="4621213"/>
          <p14:tracePt t="2201" x="1041400" y="4575175"/>
          <p14:tracePt t="2210" x="922338" y="4529138"/>
          <p14:tracePt t="2217" x="812800" y="4502150"/>
          <p14:tracePt t="2225" x="693738" y="4456113"/>
          <p14:tracePt t="2234" x="612775" y="4392613"/>
          <p14:tracePt t="2240" x="511175" y="4346575"/>
          <p14:tracePt t="2248" x="465138" y="4300538"/>
          <p14:tracePt t="2255" x="420688" y="4264025"/>
          <p14:tracePt t="2262" x="384175" y="4219575"/>
          <p14:tracePt t="2270" x="338138" y="4154488"/>
          <p14:tracePt t="2278" x="311150" y="4117975"/>
          <p14:tracePt t="2285" x="292100" y="4090988"/>
          <p14:tracePt t="2293" x="274638" y="4073525"/>
          <p14:tracePt t="2300" x="246063" y="4037013"/>
          <p14:tracePt t="2309" x="238125" y="4017963"/>
          <p14:tracePt t="2317" x="219075" y="3990975"/>
          <p14:tracePt t="2324" x="201613" y="3963988"/>
          <p14:tracePt t="2331" x="192088" y="3917950"/>
          <p14:tracePt t="2338" x="165100" y="3889375"/>
          <p14:tracePt t="2346" x="155575" y="3844925"/>
          <p14:tracePt t="2353" x="146050" y="3779838"/>
          <p14:tracePt t="2360" x="146050" y="3725863"/>
          <p14:tracePt t="2370" x="119063" y="3670300"/>
          <p14:tracePt t="2376" x="119063" y="3606800"/>
          <p14:tracePt t="2384" x="119063" y="3533775"/>
          <p14:tracePt t="2392" x="119063" y="3479800"/>
          <p14:tracePt t="2400" x="119063" y="3443288"/>
          <p14:tracePt t="2407" x="136525" y="3378200"/>
          <p14:tracePt t="2415" x="136525" y="3351213"/>
          <p14:tracePt t="2422" x="146050" y="3324225"/>
          <p14:tracePt t="2430" x="146050" y="3305175"/>
          <p14:tracePt t="2437" x="155575" y="3287713"/>
          <p14:tracePt t="2445" x="155575" y="3241675"/>
          <p14:tracePt t="2452" x="165100" y="3205163"/>
          <p14:tracePt t="2460" x="165100" y="3159125"/>
          <p14:tracePt t="2469" x="165100" y="3105150"/>
          <p14:tracePt t="2475" x="173038" y="3049588"/>
          <p14:tracePt t="2483" x="173038" y="2959100"/>
          <p14:tracePt t="2491" x="192088" y="2894013"/>
          <p14:tracePt t="2498" x="192088" y="2840038"/>
          <p14:tracePt t="2506" x="192088" y="2784475"/>
          <p14:tracePt t="2513" x="201613" y="2720975"/>
          <p14:tracePt t="2520" x="201613" y="2647950"/>
          <p14:tracePt t="2529" x="201613" y="2620963"/>
          <p14:tracePt t="2536" x="201613" y="2593975"/>
          <p14:tracePt t="2544" x="201613" y="2557463"/>
          <p14:tracePt t="2551" x="201613" y="2547938"/>
          <p14:tracePt t="2559" x="201613" y="2520950"/>
          <p14:tracePt t="2566" x="201613" y="2511425"/>
          <p14:tracePt t="2574" x="201613" y="2501900"/>
          <p14:tracePt t="2583" x="201613" y="2492375"/>
          <p14:tracePt t="2589" x="192088" y="2455863"/>
          <p14:tracePt t="2597" x="182563" y="2438400"/>
          <p14:tracePt t="2604" x="173038" y="2392363"/>
          <p14:tracePt t="2612" x="173038" y="2382838"/>
          <p14:tracePt t="2619" x="165100" y="2374900"/>
          <p14:tracePt t="2650" x="165100" y="2365375"/>
          <p14:tracePt t="4374" x="182563" y="2319338"/>
          <p14:tracePt t="4382" x="219075" y="2273300"/>
          <p14:tracePt t="4389" x="265113" y="2228850"/>
          <p14:tracePt t="4397" x="319088" y="2163763"/>
          <p14:tracePt t="4404" x="374650" y="2090738"/>
          <p14:tracePt t="4412" x="392113" y="2073275"/>
          <p14:tracePt t="4419" x="401638" y="2054225"/>
          <p14:tracePt t="4427" x="411163" y="2036763"/>
          <p14:tracePt t="4435" x="420688" y="2027238"/>
          <p14:tracePt t="4450" x="420688" y="2017713"/>
          <p14:tracePt t="4488" x="428625" y="2017713"/>
          <p14:tracePt t="4502" x="428625" y="2009775"/>
          <p14:tracePt t="4510" x="438150" y="2009775"/>
          <p14:tracePt t="4517" x="438150" y="2000250"/>
          <p14:tracePt t="4533" x="447675" y="1990725"/>
          <p14:tracePt t="4556" x="465138" y="1973263"/>
          <p14:tracePt t="4564" x="465138" y="1954213"/>
          <p14:tracePt t="4594" x="465138" y="1944688"/>
          <p14:tracePt t="8490" x="557213" y="1935163"/>
          <p14:tracePt t="8497" x="666750" y="1908175"/>
          <p14:tracePt t="8505" x="785813" y="1898650"/>
          <p14:tracePt t="8513" x="912813" y="1835150"/>
          <p14:tracePt t="8521" x="1123950" y="1789113"/>
          <p14:tracePt t="8528" x="1352550" y="1716088"/>
          <p14:tracePt t="8535" x="1525588" y="1652588"/>
          <p14:tracePt t="8543" x="1708150" y="1606550"/>
          <p14:tracePt t="8551" x="1836738" y="1579563"/>
          <p14:tracePt t="8559" x="1900238" y="1570038"/>
          <p14:tracePt t="8565" x="1936750" y="1562100"/>
          <p14:tracePt t="8573" x="1954213" y="1562100"/>
          <p14:tracePt t="8582" x="1973263" y="1562100"/>
          <p14:tracePt t="8589" x="1982788" y="1562100"/>
          <p14:tracePt t="8597" x="1990725" y="1562100"/>
          <p14:tracePt t="8604" x="2009775" y="1562100"/>
          <p14:tracePt t="8613" x="2019300" y="1562100"/>
          <p14:tracePt t="8626" x="2027238" y="1562100"/>
          <p14:tracePt t="8642" x="2036763" y="1562100"/>
          <p14:tracePt t="8718" x="2046288" y="1562100"/>
          <p14:tracePt t="8725" x="2055813" y="1570038"/>
          <p14:tracePt t="8741" x="2063750" y="1589088"/>
          <p14:tracePt t="8748" x="2073275" y="1598613"/>
          <p14:tracePt t="8756" x="2082800" y="1606550"/>
          <p14:tracePt t="8764" x="2092325" y="1635125"/>
          <p14:tracePt t="8771" x="2109788" y="1652588"/>
          <p14:tracePt t="8780" x="2136775" y="1671638"/>
          <p14:tracePt t="8786" x="2174875" y="1708150"/>
          <p14:tracePt t="8794" x="2201863" y="1725613"/>
          <p14:tracePt t="8801" x="2247900" y="1744663"/>
          <p14:tracePt t="8809" x="2301875" y="1771650"/>
          <p14:tracePt t="8816" x="2384425" y="1798638"/>
          <p14:tracePt t="8824" x="2484438" y="1825625"/>
          <p14:tracePt t="8833" x="2540000" y="1835150"/>
          <p14:tracePt t="8840" x="2603500" y="1844675"/>
          <p14:tracePt t="8847" x="2676525" y="1844675"/>
          <p14:tracePt t="8854" x="2768600" y="1871663"/>
          <p14:tracePt t="8864" x="2932113" y="1871663"/>
          <p14:tracePt t="8870" x="3114675" y="1890713"/>
          <p14:tracePt t="8881" x="3316288" y="1890713"/>
          <p14:tracePt t="8886" x="3479800" y="1890713"/>
          <p14:tracePt t="8893" x="3589338" y="1890713"/>
          <p14:tracePt t="8900" x="3681413" y="1890713"/>
          <p14:tracePt t="8908" x="3754438" y="1890713"/>
          <p14:tracePt t="8915" x="3846513" y="1890713"/>
          <p14:tracePt t="8923" x="3973513" y="1890713"/>
          <p14:tracePt t="8931" x="4046538" y="1890713"/>
          <p14:tracePt t="8939" x="4156075" y="1890713"/>
          <p14:tracePt t="8946" x="4256088" y="1908175"/>
          <p14:tracePt t="8953" x="4311650" y="1908175"/>
          <p14:tracePt t="8963" x="4403725" y="1908175"/>
          <p14:tracePt t="8968" x="4440238" y="1908175"/>
          <p14:tracePt t="8976" x="4484688" y="1917700"/>
          <p14:tracePt t="8983" x="4513263" y="1917700"/>
          <p14:tracePt t="8992" x="4549775" y="1927225"/>
          <p14:tracePt t="8998" x="4603750" y="1927225"/>
          <p14:tracePt t="9006" x="4622800" y="1935163"/>
          <p14:tracePt t="9015" x="4659313" y="1935163"/>
          <p14:tracePt t="9022" x="4686300" y="1944688"/>
          <p14:tracePt t="9030" x="4740275" y="1944688"/>
          <p14:tracePt t="9037" x="4822825" y="1944688"/>
          <p14:tracePt t="9044" x="4878388" y="1944688"/>
          <p14:tracePt t="9052" x="4951413" y="1954213"/>
          <p14:tracePt t="9060" x="5024438" y="1954213"/>
          <p14:tracePt t="9067" x="5078413" y="1954213"/>
          <p14:tracePt t="9075" x="5160963" y="1954213"/>
          <p14:tracePt t="9082" x="5233988" y="1954213"/>
          <p14:tracePt t="9090" x="5297488" y="1954213"/>
          <p14:tracePt t="9097" x="5334000" y="1954213"/>
          <p14:tracePt t="9105" x="5370513" y="1954213"/>
          <p14:tracePt t="9113" x="5408613" y="1963738"/>
          <p14:tracePt t="9121" x="5472113" y="1963738"/>
          <p14:tracePt t="9129" x="5518150" y="1973263"/>
          <p14:tracePt t="9136" x="5562600" y="1990725"/>
          <p14:tracePt t="9143" x="5591175" y="2000250"/>
          <p14:tracePt t="9151" x="5645150" y="2000250"/>
          <p14:tracePt t="9159" x="5672138" y="2017713"/>
          <p14:tracePt t="9167" x="5691188" y="2027238"/>
          <p14:tracePt t="9173" x="5700713" y="2027238"/>
          <p14:tracePt t="9182" x="5708650" y="2036763"/>
          <p14:tracePt t="9189" x="5718175" y="2036763"/>
          <p14:tracePt t="9196" x="5737225" y="2046288"/>
          <p14:tracePt t="9204" x="5745163" y="2054225"/>
          <p14:tracePt t="9213" x="5754688" y="2054225"/>
          <p14:tracePt t="9219" x="5791200" y="2063750"/>
          <p14:tracePt t="9227" x="5810250" y="2082800"/>
          <p14:tracePt t="9234" x="5837238" y="2090738"/>
          <p14:tracePt t="9242" x="5873750" y="2109788"/>
          <p14:tracePt t="9249" x="5891213" y="2127250"/>
          <p14:tracePt t="9257" x="5919788" y="2136775"/>
          <p14:tracePt t="9266" x="5946775" y="2163763"/>
          <p14:tracePt t="9273" x="5983288" y="2173288"/>
          <p14:tracePt t="9280" x="6002338" y="2192338"/>
          <p14:tracePt t="9288" x="6010275" y="2209800"/>
          <p14:tracePt t="9296" x="6029325" y="2236788"/>
          <p14:tracePt t="9303" x="6038850" y="2255838"/>
          <p14:tracePt t="9311" x="6046788" y="2265363"/>
          <p14:tracePt t="9318" x="6056313" y="2273300"/>
          <p14:tracePt t="9751" x="6010275" y="2292350"/>
          <p14:tracePt t="9758" x="5956300" y="2292350"/>
          <p14:tracePt t="9765" x="5846763" y="2292350"/>
          <p14:tracePt t="9773" x="5664200" y="2273300"/>
          <p14:tracePt t="9781" x="5499100" y="2273300"/>
          <p14:tracePt t="9789" x="5316538" y="2292350"/>
          <p14:tracePt t="9796" x="5151438" y="2292350"/>
          <p14:tracePt t="9804" x="5005388" y="2292350"/>
          <p14:tracePt t="9813" x="4776788" y="2273300"/>
          <p14:tracePt t="9818" x="4476750" y="2273300"/>
          <p14:tracePt t="9826" x="4175125" y="2273300"/>
          <p14:tracePt t="9834" x="3946525" y="2273300"/>
          <p14:tracePt t="9842" x="3763963" y="2255838"/>
          <p14:tracePt t="9849" x="3489325" y="2255838"/>
          <p14:tracePt t="9857" x="3214688" y="2265363"/>
          <p14:tracePt t="9865" x="2932113" y="2301875"/>
          <p14:tracePt t="9872" x="2749550" y="2328863"/>
          <p14:tracePt t="9880" x="2657475" y="2346325"/>
          <p14:tracePt t="9897" x="2384425" y="2346325"/>
          <p14:tracePt t="9902" x="2238375" y="2346325"/>
          <p14:tracePt t="9912" x="2109788" y="2346325"/>
          <p14:tracePt t="9917" x="1946275" y="2365375"/>
          <p14:tracePt t="9926" x="1836738" y="2374900"/>
          <p14:tracePt t="9932" x="1763713" y="2374900"/>
          <p14:tracePt t="9941" x="1690688" y="2374900"/>
          <p14:tracePt t="9947" x="1598613" y="2374900"/>
          <p14:tracePt t="9956" x="1462088" y="2365375"/>
          <p14:tracePt t="9963" x="1370013" y="2365375"/>
          <p14:tracePt t="9970" x="1279525" y="2365375"/>
          <p14:tracePt t="9979" x="1150938" y="2355850"/>
          <p14:tracePt t="9986" x="1077913" y="2355850"/>
          <p14:tracePt t="9995" x="1022350" y="2355850"/>
          <p14:tracePt t="10001" x="949325" y="2355850"/>
          <p14:tracePt t="10009" x="904875" y="2355850"/>
          <p14:tracePt t="10016" x="858838" y="2346325"/>
          <p14:tracePt t="10024" x="831850" y="2338388"/>
          <p14:tracePt t="10031" x="795338" y="2338388"/>
          <p14:tracePt t="10040" x="739775" y="2319338"/>
          <p14:tracePt t="10047" x="685800" y="2292350"/>
          <p14:tracePt t="10054" x="630238" y="2265363"/>
          <p14:tracePt t="10063" x="566738" y="2255838"/>
          <p14:tracePt t="10069" x="520700" y="2228850"/>
          <p14:tracePt t="10079" x="474663" y="2219325"/>
          <p14:tracePt t="10084" x="420688" y="2192338"/>
          <p14:tracePt t="10093" x="338138" y="2163763"/>
          <p14:tracePt t="10100" x="292100" y="2146300"/>
          <p14:tracePt t="10108" x="265113" y="2136775"/>
          <p14:tracePt t="10117" x="228600" y="2127250"/>
          <p14:tracePt t="10122" x="201613" y="2119313"/>
          <p14:tracePt t="10130" x="182563" y="2090738"/>
          <p14:tracePt t="10137" x="165100" y="2090738"/>
          <p14:tracePt t="10146" x="146050" y="2082800"/>
          <p14:tracePt t="10153" x="128588" y="2073275"/>
          <p14:tracePt t="10162" x="119063" y="2073275"/>
          <p14:tracePt t="10412" x="136525" y="2073275"/>
          <p14:tracePt t="10418" x="165100" y="2100263"/>
          <p14:tracePt t="10428" x="201613" y="2109788"/>
          <p14:tracePt t="10434" x="228600" y="2127250"/>
          <p14:tracePt t="10442" x="292100" y="2163763"/>
          <p14:tracePt t="10449" x="338138" y="2182813"/>
          <p14:tracePt t="10457" x="374650" y="2209800"/>
          <p14:tracePt t="10466" x="411163" y="2219325"/>
          <p14:tracePt t="10472" x="447675" y="2228850"/>
          <p14:tracePt t="10480" x="484188" y="2246313"/>
          <p14:tracePt t="10486" x="511175" y="2255838"/>
          <p14:tracePt t="10495" x="557213" y="2265363"/>
          <p14:tracePt t="10503" x="584200" y="2282825"/>
          <p14:tracePt t="10512" x="612775" y="2282825"/>
          <p14:tracePt t="10517" x="639763" y="2292350"/>
          <p14:tracePt t="10525" x="676275" y="2301875"/>
          <p14:tracePt t="10533" x="693738" y="2301875"/>
          <p14:tracePt t="10541" x="712788" y="2309813"/>
          <p14:tracePt t="10548" x="730250" y="2309813"/>
          <p14:tracePt t="10556" x="749300" y="2319338"/>
          <p14:tracePt t="10564" x="758825" y="2319338"/>
          <p14:tracePt t="10571" x="758825" y="2328863"/>
          <p14:tracePt t="10579" x="766763" y="2328863"/>
          <p14:tracePt t="10586" x="776288" y="2328863"/>
          <p14:tracePt t="10595" x="812800" y="2346325"/>
          <p14:tracePt t="10601" x="831850" y="2355850"/>
          <p14:tracePt t="10610" x="849313" y="2365375"/>
          <p14:tracePt t="10617" x="868363" y="2374900"/>
          <p14:tracePt t="10625" x="876300" y="2382838"/>
          <p14:tracePt t="10633" x="885825" y="2392363"/>
          <p14:tracePt t="10648" x="895350" y="2392363"/>
          <p14:tracePt t="11019" x="885825" y="2382838"/>
          <p14:tracePt t="11028" x="858838" y="2374900"/>
          <p14:tracePt t="11034" x="849313" y="2365375"/>
          <p14:tracePt t="11041" x="849313" y="2355850"/>
          <p14:tracePt t="11049" x="822325" y="2338388"/>
          <p14:tracePt t="11057" x="803275" y="2319338"/>
          <p14:tracePt t="11064" x="795338" y="2301875"/>
          <p14:tracePt t="11073" x="766763" y="2292350"/>
          <p14:tracePt t="11081" x="766763" y="2282825"/>
          <p14:tracePt t="11088" x="758825" y="2273300"/>
          <p14:tracePt t="11103" x="749300" y="2273300"/>
          <p14:tracePt t="11111" x="749300" y="2265363"/>
          <p14:tracePt t="11118" x="739775" y="2265363"/>
          <p14:tracePt t="11126" x="730250" y="2265363"/>
          <p14:tracePt t="21009" x="812800" y="2246313"/>
          <p14:tracePt t="21016" x="977900" y="2219325"/>
          <p14:tracePt t="21023" x="1141413" y="2200275"/>
          <p14:tracePt t="21031" x="1323975" y="2192338"/>
          <p14:tracePt t="21039" x="1506538" y="2146300"/>
          <p14:tracePt t="21046" x="1690688" y="2109788"/>
          <p14:tracePt t="21055" x="1881188" y="2063750"/>
          <p14:tracePt t="21061" x="2055813" y="2054225"/>
          <p14:tracePt t="21070" x="2292350" y="2017713"/>
          <p14:tracePt t="21076" x="2584450" y="1963738"/>
          <p14:tracePt t="21085" x="2822575" y="1927225"/>
          <p14:tracePt t="21091" x="3060700" y="1908175"/>
          <p14:tracePt t="21099" x="3243263" y="1908175"/>
          <p14:tracePt t="21108" x="3516313" y="1908175"/>
          <p14:tracePt t="21115" x="3790950" y="1917700"/>
          <p14:tracePt t="21123" x="3992563" y="1935163"/>
          <p14:tracePt t="21130" x="4156075" y="1944688"/>
          <p14:tracePt t="21139" x="4321175" y="1990725"/>
          <p14:tracePt t="21145" x="4494213" y="2036763"/>
          <p14:tracePt t="21153" x="4659313" y="2073275"/>
          <p14:tracePt t="21160" x="4805363" y="2109788"/>
          <p14:tracePt t="21168" x="4960938" y="2146300"/>
          <p14:tracePt t="21176" x="5087938" y="2192338"/>
          <p14:tracePt t="21183" x="5170488" y="2209800"/>
          <p14:tracePt t="21192" x="5224463" y="2228850"/>
          <p14:tracePt t="21198" x="5307013" y="2236788"/>
          <p14:tracePt t="21206" x="5353050" y="2265363"/>
          <p14:tracePt t="21214" x="5408613" y="2273300"/>
          <p14:tracePt t="21222" x="5489575" y="2282825"/>
          <p14:tracePt t="21229" x="5545138" y="2301875"/>
          <p14:tracePt t="21236" x="5608638" y="2309813"/>
          <p14:tracePt t="21244" x="5664200" y="2319338"/>
          <p14:tracePt t="21252" x="5727700" y="2338388"/>
          <p14:tracePt t="21259" x="5800725" y="2346325"/>
          <p14:tracePt t="21267" x="5854700" y="2346325"/>
          <p14:tracePt t="21275" x="5900738" y="2355850"/>
          <p14:tracePt t="21281" x="5956300" y="2355850"/>
          <p14:tracePt t="21289" x="5973763" y="2365375"/>
          <p14:tracePt t="21297" x="6002338" y="2365375"/>
          <p14:tracePt t="21305" x="6019800" y="2374900"/>
          <p14:tracePt t="21312" x="6038850" y="2382838"/>
          <p14:tracePt t="21320" x="6056313" y="2382838"/>
          <p14:tracePt t="21327" x="6092825" y="2392363"/>
          <p14:tracePt t="21334" x="6148388" y="2428875"/>
          <p14:tracePt t="21342" x="6192838" y="2455863"/>
          <p14:tracePt t="21350" x="6257925" y="2474913"/>
          <p14:tracePt t="21357" x="6294438" y="2484438"/>
          <p14:tracePt t="21365" x="6357938" y="2501900"/>
          <p14:tracePt t="21373" x="6384925" y="2511425"/>
          <p14:tracePt t="21380" x="6421438" y="2528888"/>
          <p14:tracePt t="21389" x="6448425" y="2528888"/>
          <p14:tracePt t="21396" x="6457950" y="2538413"/>
          <p14:tracePt t="21646" x="6550025" y="2528888"/>
          <p14:tracePt t="21654" x="6632575" y="2511425"/>
          <p14:tracePt t="21661" x="6705600" y="2484438"/>
          <p14:tracePt t="21669" x="6786563" y="2474913"/>
          <p14:tracePt t="21676" x="6859588" y="2465388"/>
          <p14:tracePt t="21684" x="6942138" y="2438400"/>
          <p14:tracePt t="21691" x="7034213" y="2419350"/>
          <p14:tracePt t="21700" x="7088188" y="2411413"/>
          <p14:tracePt t="21708" x="7124700" y="2411413"/>
          <p14:tracePt t="21715" x="7180263" y="2401888"/>
          <p14:tracePt t="21723" x="7207250" y="2392363"/>
          <p14:tracePt t="21730" x="7234238" y="2374900"/>
          <p14:tracePt t="21738" x="7270750" y="2365375"/>
          <p14:tracePt t="21745" x="7289800" y="2355850"/>
          <p14:tracePt t="21754" x="7299325" y="2355850"/>
          <p14:tracePt t="21760" x="7299325" y="2346325"/>
          <p14:tracePt t="21844" x="7307263" y="2346325"/>
          <p14:tracePt t="21928" x="7316788" y="2346325"/>
          <p14:tracePt t="21935" x="7326313" y="2346325"/>
          <p14:tracePt t="21942" x="7362825" y="2338388"/>
          <p14:tracePt t="21950" x="7389813" y="2338388"/>
          <p14:tracePt t="21957" x="7435850" y="2338388"/>
          <p14:tracePt t="21966" x="7489825" y="2338388"/>
          <p14:tracePt t="21973" x="7545388" y="2338388"/>
          <p14:tracePt t="21981" x="7618413" y="2338388"/>
          <p14:tracePt t="21989" x="7691438" y="2338388"/>
          <p14:tracePt t="21996" x="7800975" y="2328863"/>
          <p14:tracePt t="22004" x="7883525" y="2328863"/>
          <p14:tracePt t="22011" x="7937500" y="2319338"/>
          <p14:tracePt t="22019" x="8010525" y="2319338"/>
          <p14:tracePt t="22026" x="8056563" y="2301875"/>
          <p14:tracePt t="22035" x="8093075" y="2301875"/>
          <p14:tracePt t="22041" x="8129588" y="2292350"/>
          <p14:tracePt t="22049" x="8158163" y="2292350"/>
          <p14:tracePt t="22056" x="8194675" y="2282825"/>
          <p14:tracePt t="22064" x="8212138" y="2282825"/>
          <p14:tracePt t="22072" x="8231188" y="2282825"/>
          <p14:tracePt t="22080" x="8239125" y="2282825"/>
          <p14:tracePt t="22088" x="8258175" y="2282825"/>
          <p14:tracePt t="22383" x="8194675" y="2273300"/>
          <p14:tracePt t="22390" x="8102600" y="2255838"/>
          <p14:tracePt t="22399" x="8056563" y="2246313"/>
          <p14:tracePt t="22406" x="8020050" y="2236788"/>
          <p14:tracePt t="22413" x="7974013" y="2228850"/>
          <p14:tracePt t="22422" x="7929563" y="2228850"/>
          <p14:tracePt t="22428" x="7910513" y="2219325"/>
          <p14:tracePt t="22437" x="7900988" y="2219325"/>
          <p14:tracePt t="22444" x="7893050" y="2209800"/>
          <p14:tracePt t="22452" x="7856538" y="2200275"/>
          <p14:tracePt t="22459" x="7820025" y="2182813"/>
          <p14:tracePt t="22467" x="7783513" y="2182813"/>
          <p14:tracePt t="22474" x="7737475" y="2173288"/>
          <p14:tracePt t="22482" x="7710488" y="2173288"/>
          <p14:tracePt t="22490" x="7664450" y="2163763"/>
          <p14:tracePt t="22497" x="7608888" y="2146300"/>
          <p14:tracePt t="22505" x="7526338" y="2136775"/>
          <p14:tracePt t="22512" x="7453313" y="2136775"/>
          <p14:tracePt t="22521" x="7380288" y="2119313"/>
          <p14:tracePt t="22528" x="7307263" y="2119313"/>
          <p14:tracePt t="22535" x="7226300" y="2109788"/>
          <p14:tracePt t="22543" x="7170738" y="2109788"/>
          <p14:tracePt t="22551" x="7116763" y="2100263"/>
          <p14:tracePt t="22557" x="7051675" y="2100263"/>
          <p14:tracePt t="22565" x="6997700" y="2100263"/>
          <p14:tracePt t="22573" x="6905625" y="2100263"/>
          <p14:tracePt t="22581" x="6815138" y="2100263"/>
          <p14:tracePt t="22589" x="6723063" y="2119313"/>
          <p14:tracePt t="22596" x="6567488" y="2127250"/>
          <p14:tracePt t="22604" x="6477000" y="2146300"/>
          <p14:tracePt t="22611" x="6367463" y="2146300"/>
          <p14:tracePt t="22619" x="6311900" y="2155825"/>
          <p14:tracePt t="22626" x="6275388" y="2163763"/>
          <p14:tracePt t="22634" x="6257925" y="2163763"/>
          <p14:tracePt t="22641" x="6238875" y="2163763"/>
          <p14:tracePt t="22649" x="6229350" y="2163763"/>
          <p14:tracePt t="22656" x="6202363" y="2173288"/>
          <p14:tracePt t="22664" x="6192838" y="2173288"/>
          <p14:tracePt t="22672" x="6175375" y="2173288"/>
          <p14:tracePt t="22680" x="6156325" y="2192338"/>
          <p14:tracePt t="22688" x="6138863" y="2192338"/>
          <p14:tracePt t="22695" x="6119813" y="2192338"/>
          <p14:tracePt t="22703" x="6111875" y="2192338"/>
          <p14:tracePt t="22710" x="6102350" y="2192338"/>
          <p14:tracePt t="22952" x="6184900" y="2219325"/>
          <p14:tracePt t="22961" x="6311900" y="2246313"/>
          <p14:tracePt t="22968" x="6440488" y="2273300"/>
          <p14:tracePt t="22976" x="6567488" y="2292350"/>
          <p14:tracePt t="22983" x="6669088" y="2301875"/>
          <p14:tracePt t="22991" x="6796088" y="2319338"/>
          <p14:tracePt t="22998" x="6888163" y="2319338"/>
          <p14:tracePt t="23007" x="6978650" y="2319338"/>
          <p14:tracePt t="23013" x="7070725" y="2319338"/>
          <p14:tracePt t="23022" x="7153275" y="2309813"/>
          <p14:tracePt t="23029" x="7207250" y="2309813"/>
          <p14:tracePt t="23038" x="7262813" y="2309813"/>
          <p14:tracePt t="23044" x="7326313" y="2301875"/>
          <p14:tracePt t="23052" x="7362825" y="2292350"/>
          <p14:tracePt t="23059" x="7416800" y="2292350"/>
          <p14:tracePt t="23067" x="7481888" y="2282825"/>
          <p14:tracePt t="23074" x="7518400" y="2282825"/>
          <p14:tracePt t="23083" x="7564438" y="2282825"/>
          <p14:tracePt t="23089" x="7618413" y="2282825"/>
          <p14:tracePt t="23097" x="7654925" y="2282825"/>
          <p14:tracePt t="23106" x="7700963" y="2265363"/>
          <p14:tracePt t="23113" x="7737475" y="2265363"/>
          <p14:tracePt t="23121" x="7791450" y="2265363"/>
          <p14:tracePt t="23128" x="7827963" y="2255838"/>
          <p14:tracePt t="23135" x="7856538" y="2255838"/>
          <p14:tracePt t="23143" x="7874000" y="2255838"/>
          <p14:tracePt t="23150" x="7900988" y="2246313"/>
          <p14:tracePt t="23158" x="7910513" y="2246313"/>
          <p14:tracePt t="23166" x="7920038" y="2246313"/>
          <p14:tracePt t="23188" x="7929563" y="2246313"/>
          <p14:tracePt t="23531" x="7929563" y="2236788"/>
          <p14:tracePt t="23538" x="7910513" y="2236788"/>
          <p14:tracePt t="23546" x="7874000" y="2236788"/>
          <p14:tracePt t="23554" x="7847013" y="2228850"/>
          <p14:tracePt t="23561" x="7827963" y="2228850"/>
          <p14:tracePt t="23568" x="7800975" y="2228850"/>
          <p14:tracePt t="23576" x="7754938" y="2219325"/>
          <p14:tracePt t="23584" x="7718425" y="2209800"/>
          <p14:tracePt t="23591" x="7673975" y="2209800"/>
          <p14:tracePt t="23600" x="7637463" y="2200275"/>
          <p14:tracePt t="23606" x="7581900" y="2200275"/>
          <p14:tracePt t="23614" x="7499350" y="2200275"/>
          <p14:tracePt t="23623" x="7445375" y="2200275"/>
          <p14:tracePt t="23630" x="7408863" y="2192338"/>
          <p14:tracePt t="23637" x="7343775" y="2192338"/>
          <p14:tracePt t="23645" x="7316788" y="2192338"/>
          <p14:tracePt t="23654" x="7280275" y="2192338"/>
          <p14:tracePt t="23660" x="7234238" y="2173288"/>
          <p14:tracePt t="23668" x="7216775" y="2173288"/>
          <p14:tracePt t="23675" x="7180263" y="2173288"/>
          <p14:tracePt t="23683" x="7143750" y="2163763"/>
          <p14:tracePt t="23690" x="7107238" y="2163763"/>
          <p14:tracePt t="23698" x="7051675" y="2163763"/>
          <p14:tracePt t="23706" x="6978650" y="2155825"/>
          <p14:tracePt t="23714" x="6896100" y="2127250"/>
          <p14:tracePt t="23721" x="6805613" y="2127250"/>
          <p14:tracePt t="23729" x="6677025" y="2127250"/>
          <p14:tracePt t="23737" x="6567488" y="2109788"/>
          <p14:tracePt t="23743" x="6457950" y="2109788"/>
          <p14:tracePt t="23752" x="6375400" y="2100263"/>
          <p14:tracePt t="23758" x="6321425" y="2090738"/>
          <p14:tracePt t="23766" x="6284913" y="2090738"/>
          <p14:tracePt t="23773" x="6221413" y="2073275"/>
          <p14:tracePt t="23782" x="6175375" y="2063750"/>
          <p14:tracePt t="23790" x="6148388" y="2063750"/>
          <p14:tracePt t="23796" x="6119813" y="2054225"/>
          <p14:tracePt t="23805" x="6102350" y="2054225"/>
          <p14:tracePt t="23812" x="6065838" y="2054225"/>
          <p14:tracePt t="23820" x="6046788" y="2054225"/>
          <p14:tracePt t="23827" x="6019800" y="2046288"/>
          <p14:tracePt t="23835" x="6002338" y="2046288"/>
          <p14:tracePt t="23842" x="5992813" y="2046288"/>
          <p14:tracePt t="23850" x="5983288" y="2036763"/>
          <p14:tracePt t="23857" x="5973763" y="2036763"/>
          <p14:tracePt t="23865" x="5956300" y="2036763"/>
          <p14:tracePt t="23873" x="5937250" y="2027238"/>
          <p14:tracePt t="23880" x="5910263" y="2027238"/>
          <p14:tracePt t="23888" x="5891213" y="2027238"/>
          <p14:tracePt t="23895" x="5873750" y="2017713"/>
          <p14:tracePt t="23904" x="5837238" y="2009775"/>
          <p14:tracePt t="23910" x="5810250" y="2009775"/>
          <p14:tracePt t="23918" x="5781675" y="2000250"/>
          <p14:tracePt t="23926" x="5773738" y="2000250"/>
          <p14:tracePt t="23934" x="5764213" y="2000250"/>
          <p14:tracePt t="24185" x="5873750" y="2009775"/>
          <p14:tracePt t="24191" x="6019800" y="2046288"/>
          <p14:tracePt t="24199" x="6165850" y="2054225"/>
          <p14:tracePt t="24206" x="6275388" y="2073275"/>
          <p14:tracePt t="24215" x="6367463" y="2073275"/>
          <p14:tracePt t="24223" x="6477000" y="2082800"/>
          <p14:tracePt t="24230" x="6559550" y="2082800"/>
          <p14:tracePt t="24239" x="6686550" y="2100263"/>
          <p14:tracePt t="24245" x="6778625" y="2090738"/>
          <p14:tracePt t="24254" x="6942138" y="2090738"/>
          <p14:tracePt t="24260" x="7051675" y="2090738"/>
          <p14:tracePt t="24268" x="7180263" y="2082800"/>
          <p14:tracePt t="24275" x="7280275" y="2063750"/>
          <p14:tracePt t="24283" x="7353300" y="2063750"/>
          <p14:tracePt t="24290" x="7445375" y="2063750"/>
          <p14:tracePt t="24298" x="7518400" y="2054225"/>
          <p14:tracePt t="24306" x="7572375" y="2054225"/>
          <p14:tracePt t="24313" x="7654925" y="2054225"/>
          <p14:tracePt t="24322" x="7747000" y="2046288"/>
          <p14:tracePt t="24329" x="7820025" y="2027238"/>
          <p14:tracePt t="24338" x="7920038" y="2017713"/>
          <p14:tracePt t="24344" x="7974013" y="2017713"/>
          <p14:tracePt t="24351" x="8002588" y="2017713"/>
          <p14:tracePt t="24359" x="8047038" y="2009775"/>
          <p14:tracePt t="24366" x="8075613" y="2009775"/>
          <p14:tracePt t="24373" x="8085138" y="2009775"/>
          <p14:tracePt t="24412" x="8093075" y="2009775"/>
          <p14:tracePt t="24443" x="8102600" y="2009775"/>
          <p14:tracePt t="24769" x="8047038" y="1981200"/>
          <p14:tracePt t="24777" x="7937500" y="1935163"/>
          <p14:tracePt t="24784" x="7820025" y="1927225"/>
          <p14:tracePt t="24791" x="7673975" y="1898650"/>
          <p14:tracePt t="24800" x="7545388" y="1881188"/>
          <p14:tracePt t="24807" x="7416800" y="1854200"/>
          <p14:tracePt t="24815" x="7316788" y="1835150"/>
          <p14:tracePt t="24824" x="7243763" y="1835150"/>
          <p14:tracePt t="24829" x="7207250" y="1825625"/>
          <p14:tracePt t="24837" x="7124700" y="1825625"/>
          <p14:tracePt t="24845" x="7070725" y="1817688"/>
          <p14:tracePt t="24853" x="6978650" y="1817688"/>
          <p14:tracePt t="24860" x="6932613" y="1817688"/>
          <p14:tracePt t="24869" x="6878638" y="1808163"/>
          <p14:tracePt t="24875" x="6851650" y="1808163"/>
          <p14:tracePt t="24883" x="6823075" y="1798638"/>
          <p14:tracePt t="24905" x="6796088" y="1798638"/>
          <p14:tracePt t="25142" x="6759575" y="1798638"/>
          <p14:tracePt t="25149" x="6732588" y="1808163"/>
          <p14:tracePt t="25156" x="6713538" y="1808163"/>
          <p14:tracePt t="25164" x="6696075" y="1817688"/>
          <p14:tracePt t="25171" x="6686550" y="1817688"/>
          <p14:tracePt t="25180" x="6677025" y="1817688"/>
          <p14:tracePt t="25188" x="6669088" y="1825625"/>
          <p14:tracePt t="25195" x="6659563" y="1825625"/>
          <p14:tracePt t="25263" x="6650038" y="1825625"/>
          <p14:tracePt t="25476" x="6613525" y="1835150"/>
          <p14:tracePt t="25484" x="6567488" y="1854200"/>
          <p14:tracePt t="25491" x="6540500" y="1854200"/>
          <p14:tracePt t="25499" x="6494463" y="1881188"/>
          <p14:tracePt t="25505" x="6467475" y="1881188"/>
          <p14:tracePt t="25514" x="6440488" y="1890713"/>
          <p14:tracePt t="25521" x="6421438" y="1890713"/>
          <p14:tracePt t="25529" x="6403975" y="1898650"/>
          <p14:tracePt t="25537" x="6384925" y="1898650"/>
          <p14:tracePt t="25544" x="6367463" y="1908175"/>
          <p14:tracePt t="25553" x="6348413" y="1908175"/>
          <p14:tracePt t="25559" x="6338888" y="1917700"/>
          <p14:tracePt t="25567" x="6330950" y="1917700"/>
          <p14:tracePt t="25574" x="6302375" y="1927225"/>
          <p14:tracePt t="25589" x="6294438" y="1927225"/>
          <p14:tracePt t="25597" x="6284913" y="1927225"/>
          <p14:tracePt t="25604" x="6275388" y="1927225"/>
          <p14:tracePt t="25620" x="6265863" y="1927225"/>
          <p14:tracePt t="25954" x="6265863" y="1935163"/>
          <p14:tracePt t="26007" x="6265863" y="1954213"/>
          <p14:tracePt t="26015" x="6265863" y="1973263"/>
          <p14:tracePt t="26022" x="6265863" y="1990725"/>
          <p14:tracePt t="26031" x="6265863" y="2009775"/>
          <p14:tracePt t="26038" x="6284913" y="2036763"/>
          <p14:tracePt t="26046" x="6294438" y="2073275"/>
          <p14:tracePt t="26053" x="6311900" y="2090738"/>
          <p14:tracePt t="26061" x="6338888" y="2109788"/>
          <p14:tracePt t="26070" x="6348413" y="2127250"/>
          <p14:tracePt t="26076" x="6357938" y="2146300"/>
          <p14:tracePt t="26083" x="6375400" y="2163763"/>
          <p14:tracePt t="26090" x="6384925" y="2182813"/>
          <p14:tracePt t="26099" x="6403975" y="2200275"/>
          <p14:tracePt t="26106" x="6421438" y="2219325"/>
          <p14:tracePt t="26114" x="6440488" y="2228850"/>
          <p14:tracePt t="26121" x="6467475" y="2255838"/>
          <p14:tracePt t="26129" x="6486525" y="2265363"/>
          <p14:tracePt t="26136" x="6530975" y="2292350"/>
          <p14:tracePt t="26144" x="6550025" y="2301875"/>
          <p14:tracePt t="26154" x="6550025" y="2309813"/>
          <p14:tracePt t="26159" x="6559550" y="2319338"/>
          <p14:tracePt t="26174" x="6567488" y="2319338"/>
          <p14:tracePt t="26189" x="6567488" y="2328863"/>
          <p14:tracePt t="26197" x="6577013" y="2328863"/>
          <p14:tracePt t="26243" x="6586538" y="2328863"/>
          <p14:tracePt t="26250" x="6586538" y="2338388"/>
          <p14:tracePt t="26258" x="6596063" y="2338388"/>
          <p14:tracePt t="26288" x="6604000" y="2338388"/>
          <p14:tracePt t="26311" x="6613525" y="2338388"/>
          <p14:tracePt t="26326" x="6632575" y="2338388"/>
          <p14:tracePt t="26335" x="6677025" y="2338388"/>
          <p14:tracePt t="26341" x="6686550" y="2338388"/>
          <p14:tracePt t="26356" x="6705600" y="2338388"/>
          <p14:tracePt t="26364" x="6713538" y="2338388"/>
          <p14:tracePt t="26371" x="6723063" y="2328863"/>
          <p14:tracePt t="26379" x="6750050" y="2328863"/>
          <p14:tracePt t="26387" x="6769100" y="2328863"/>
          <p14:tracePt t="26395" x="6796088" y="2319338"/>
          <p14:tracePt t="26403" x="6832600" y="2319338"/>
          <p14:tracePt t="26410" x="6859588" y="2309813"/>
          <p14:tracePt t="26419" x="6888163" y="2309813"/>
          <p14:tracePt t="26424" x="6915150" y="2309813"/>
          <p14:tracePt t="26433" x="6932613" y="2301875"/>
          <p14:tracePt t="26440" x="6961188" y="2301875"/>
          <p14:tracePt t="26448" x="7007225" y="2282825"/>
          <p14:tracePt t="26455" x="7080250" y="2273300"/>
          <p14:tracePt t="26464" x="7107238" y="2265363"/>
          <p14:tracePt t="26471" x="7153275" y="2255838"/>
          <p14:tracePt t="26478" x="7197725" y="2246313"/>
          <p14:tracePt t="26486" x="7216775" y="2246313"/>
          <p14:tracePt t="26493" x="7253288" y="2228850"/>
          <p14:tracePt t="26502" x="7270750" y="2219325"/>
          <p14:tracePt t="26508" x="7316788" y="2219325"/>
          <p14:tracePt t="26516" x="7353300" y="2209800"/>
          <p14:tracePt t="26524" x="7408863" y="2173288"/>
          <p14:tracePt t="26531" x="7462838" y="2173288"/>
          <p14:tracePt t="26538" x="7518400" y="2163763"/>
          <p14:tracePt t="26546" x="7581900" y="2155825"/>
          <p14:tracePt t="26555" x="7691438" y="2127250"/>
          <p14:tracePt t="26562" x="7754938" y="2109788"/>
          <p14:tracePt t="26570" x="7810500" y="2109788"/>
          <p14:tracePt t="26577" x="7837488" y="2100263"/>
          <p14:tracePt t="26586" x="7883525" y="2100263"/>
          <p14:tracePt t="26592" x="7900988" y="2090738"/>
          <p14:tracePt t="26600" x="7920038" y="2090738"/>
          <p14:tracePt t="26607" x="7929563" y="2090738"/>
          <p14:tracePt t="26843" x="7837488" y="2082800"/>
          <p14:tracePt t="26851" x="7718425" y="2073275"/>
          <p14:tracePt t="26857" x="7591425" y="2054225"/>
          <p14:tracePt t="26865" x="7499350" y="2054225"/>
          <p14:tracePt t="26873" x="7372350" y="2054225"/>
          <p14:tracePt t="26888" x="7289800" y="2054225"/>
          <p14:tracePt t="26896" x="7262813" y="2054225"/>
          <p14:tracePt t="26903" x="7243763" y="2054225"/>
          <p14:tracePt t="26911" x="7226300" y="2046288"/>
          <p14:tracePt t="26920" x="7207250" y="2046288"/>
          <p14:tracePt t="26927" x="7197725" y="2046288"/>
          <p14:tracePt t="26935" x="7189788" y="2046288"/>
          <p14:tracePt t="26965" x="7170738" y="2046288"/>
          <p14:tracePt t="26971" x="7153275" y="2046288"/>
          <p14:tracePt t="26980" x="7134225" y="2046288"/>
          <p14:tracePt t="26987" x="7116763" y="2046288"/>
          <p14:tracePt t="26995" x="7107238" y="2046288"/>
          <p14:tracePt t="27003" x="7097713" y="2046288"/>
          <p14:tracePt t="27010" x="7080250" y="2046288"/>
          <p14:tracePt t="27019" x="7051675" y="2046288"/>
          <p14:tracePt t="27025" x="7034213" y="2046288"/>
          <p14:tracePt t="27032" x="6997700" y="2046288"/>
          <p14:tracePt t="27040" x="6988175" y="2046288"/>
          <p14:tracePt t="27048" x="6969125" y="2046288"/>
          <p14:tracePt t="27055" x="6961188" y="2046288"/>
          <p14:tracePt t="27063" x="6942138" y="2046288"/>
          <p14:tracePt t="27116" x="6932613" y="2046288"/>
          <p14:tracePt t="27215" x="6924675" y="2046288"/>
          <p14:tracePt t="27222" x="6915150" y="2046288"/>
          <p14:tracePt t="27237" x="6888163" y="2046288"/>
          <p14:tracePt t="27245" x="6869113" y="2046288"/>
          <p14:tracePt t="27253" x="6823075" y="2046288"/>
          <p14:tracePt t="27261" x="6778625" y="2054225"/>
          <p14:tracePt t="27269" x="6750050" y="2054225"/>
          <p14:tracePt t="27275" x="6732588" y="2054225"/>
          <p14:tracePt t="27285" x="6696075" y="2054225"/>
          <p14:tracePt t="27290" x="6677025" y="2054225"/>
          <p14:tracePt t="27299" x="6659563" y="2063750"/>
          <p14:tracePt t="27306" x="6640513" y="2063750"/>
          <p14:tracePt t="27314" x="6623050" y="2063750"/>
          <p14:tracePt t="27320" x="6613525" y="2063750"/>
          <p14:tracePt t="27329" x="6604000" y="2063750"/>
          <p14:tracePt t="27336" x="6577013" y="2063750"/>
          <p14:tracePt t="27344" x="6550025" y="2063750"/>
          <p14:tracePt t="27352" x="6530975" y="2073275"/>
          <p14:tracePt t="27359" x="6523038" y="2073275"/>
          <p14:tracePt t="27374" x="6503988" y="2073275"/>
          <p14:tracePt t="27382" x="6494463" y="2073275"/>
          <p14:tracePt t="27389" x="6477000" y="2082800"/>
          <p14:tracePt t="27396" x="6457950" y="2082800"/>
          <p14:tracePt t="27404" x="6440488" y="2082800"/>
          <p14:tracePt t="27412" x="6430963" y="2082800"/>
          <p14:tracePt t="27420" x="6411913" y="2082800"/>
          <p14:tracePt t="27427" x="6403975" y="2082800"/>
          <p14:tracePt t="27435" x="6394450" y="2082800"/>
          <p14:tracePt t="27443" x="6384925" y="2090738"/>
          <p14:tracePt t="27473" x="6375400" y="2090738"/>
          <p14:tracePt t="27496" x="6357938" y="2090738"/>
          <p14:tracePt t="27503" x="6338888" y="2090738"/>
          <p14:tracePt t="27511" x="6321425" y="2090738"/>
          <p14:tracePt t="27519" x="6302375" y="2090738"/>
          <p14:tracePt t="27526" x="6275388" y="2090738"/>
          <p14:tracePt t="27535" x="6221413" y="2090738"/>
          <p14:tracePt t="27541" x="6165850" y="2090738"/>
          <p14:tracePt t="27549" x="6129338" y="2100263"/>
          <p14:tracePt t="27556" x="6092825" y="2100263"/>
          <p14:tracePt t="27564" x="6065838" y="2109788"/>
          <p14:tracePt t="27571" x="6019800" y="2109788"/>
          <p14:tracePt t="27580" x="5992813" y="2109788"/>
          <p14:tracePt t="27587" x="5965825" y="2109788"/>
          <p14:tracePt t="27594" x="5946775" y="2109788"/>
          <p14:tracePt t="27603" x="5900738" y="2127250"/>
          <p14:tracePt t="27610" x="5846763" y="2127250"/>
          <p14:tracePt t="27619" x="5800725" y="2146300"/>
          <p14:tracePt t="27624" x="5745163" y="2146300"/>
          <p14:tracePt t="27633" x="5635625" y="2146300"/>
          <p14:tracePt t="27640" x="5526088" y="2146300"/>
          <p14:tracePt t="27648" x="5416550" y="2146300"/>
          <p14:tracePt t="27654" x="5307013" y="2163763"/>
          <p14:tracePt t="27663" x="5197475" y="2163763"/>
          <p14:tracePt t="27670" x="5078413" y="2173288"/>
          <p14:tracePt t="27678" x="4968875" y="2173288"/>
          <p14:tracePt t="27687" x="4841875" y="2173288"/>
          <p14:tracePt t="27693" x="4695825" y="2192338"/>
          <p14:tracePt t="27703" x="4467225" y="2209800"/>
          <p14:tracePt t="27708" x="4284663" y="2209800"/>
          <p14:tracePt t="27716" x="4146550" y="2209800"/>
          <p14:tracePt t="27724" x="3963988" y="2219325"/>
          <p14:tracePt t="27731" x="3810000" y="2219325"/>
          <p14:tracePt t="27738" x="3608388" y="2219325"/>
          <p14:tracePt t="27746" x="3416300" y="2219325"/>
          <p14:tracePt t="27753" x="3252788" y="2219325"/>
          <p14:tracePt t="27762" x="3087688" y="2219325"/>
          <p14:tracePt t="27769" x="2922588" y="2219325"/>
          <p14:tracePt t="27777" x="2776538" y="2219325"/>
          <p14:tracePt t="27785" x="2576513" y="2219325"/>
          <p14:tracePt t="27791" x="2374900" y="2219325"/>
          <p14:tracePt t="27801" x="2192338" y="2219325"/>
          <p14:tracePt t="27807" x="1990725" y="2236788"/>
          <p14:tracePt t="27815" x="1817688" y="2236788"/>
          <p14:tracePt t="27822" x="1635125" y="2236788"/>
          <p14:tracePt t="27830" x="1452563" y="2255838"/>
          <p14:tracePt t="27838" x="1250950" y="2255838"/>
          <p14:tracePt t="27845" x="1068388" y="2265363"/>
          <p14:tracePt t="27853" x="904875" y="2265363"/>
          <p14:tracePt t="27861" x="758825" y="2265363"/>
          <p14:tracePt t="27868" x="612775" y="2282825"/>
          <p14:tracePt t="27876" x="465138" y="2282825"/>
          <p14:tracePt t="27884" x="338138" y="2282825"/>
          <p14:tracePt t="27890" x="192088" y="2282825"/>
          <p14:tracePt t="27899" x="119063" y="2273300"/>
          <p14:tracePt t="27906" x="63500" y="2273300"/>
          <p14:tracePt t="28338" x="92075" y="2200275"/>
          <p14:tracePt t="28345" x="155575" y="2192338"/>
          <p14:tracePt t="28353" x="209550" y="2182813"/>
          <p14:tracePt t="28361" x="274638" y="2163763"/>
          <p14:tracePt t="28368" x="328613" y="2163763"/>
          <p14:tracePt t="28377" x="384175" y="2155825"/>
          <p14:tracePt t="28385" x="474663" y="2155825"/>
          <p14:tracePt t="28392" x="557213" y="2155825"/>
          <p14:tracePt t="28401" x="649288" y="2155825"/>
          <p14:tracePt t="28407" x="739775" y="2146300"/>
          <p14:tracePt t="28415" x="776288" y="2146300"/>
          <p14:tracePt t="28422" x="822325" y="2136775"/>
          <p14:tracePt t="28429" x="868363" y="2136775"/>
          <p14:tracePt t="28437" x="931863" y="2136775"/>
          <p14:tracePt t="28445" x="977900" y="2119313"/>
          <p14:tracePt t="28453" x="1014413" y="2119313"/>
          <p14:tracePt t="28460" x="1058863" y="2119313"/>
          <p14:tracePt t="28469" x="1114425" y="2119313"/>
          <p14:tracePt t="28476" x="1141413" y="2109788"/>
          <p14:tracePt t="28483" x="1169988" y="2109788"/>
          <p14:tracePt t="28490" x="1214438" y="2109788"/>
          <p14:tracePt t="28498" x="1243013" y="2109788"/>
          <p14:tracePt t="28506" x="1250950" y="2109788"/>
          <p14:tracePt t="28513" x="1279525" y="2109788"/>
          <p14:tracePt t="28520" x="1279525" y="2119313"/>
          <p14:tracePt t="28529" x="1287463" y="2119313"/>
          <p14:tracePt t="28847" x="1279525" y="2119313"/>
          <p14:tracePt t="28854" x="1260475" y="2119313"/>
          <p14:tracePt t="28863" x="1243013" y="2119313"/>
          <p14:tracePt t="28869" x="1223963" y="2127250"/>
          <p14:tracePt t="28878" x="1206500" y="2127250"/>
          <p14:tracePt t="28885" x="1196975" y="2127250"/>
          <p14:tracePt t="28893" x="1187450" y="2127250"/>
          <p14:tracePt t="28902" x="1177925" y="2127250"/>
          <p14:tracePt t="28953" x="1160463" y="2127250"/>
          <p14:tracePt t="28976" x="1150938" y="2127250"/>
          <p14:tracePt t="28984" x="1141413" y="2127250"/>
          <p14:tracePt t="28992" x="1123950" y="2127250"/>
          <p14:tracePt t="29000" x="1104900" y="2127250"/>
          <p14:tracePt t="29006" x="1087438" y="2127250"/>
          <p14:tracePt t="29014" x="1058863" y="2127250"/>
          <p14:tracePt t="29022" x="1022350" y="2127250"/>
          <p14:tracePt t="29030" x="985838" y="2127250"/>
          <p14:tracePt t="29036" x="958850" y="2127250"/>
          <p14:tracePt t="29045" x="941388" y="2127250"/>
          <p14:tracePt t="29052" x="922338" y="2127250"/>
          <p14:tracePt t="29060" x="895350" y="2127250"/>
          <p14:tracePt t="29068" x="868363" y="2127250"/>
          <p14:tracePt t="29075" x="849313" y="2127250"/>
          <p14:tracePt t="29084" x="822325" y="2127250"/>
          <p14:tracePt t="29090" x="803275" y="2127250"/>
          <p14:tracePt t="29098" x="795338" y="2127250"/>
          <p14:tracePt t="29105" x="795338" y="2136775"/>
          <p14:tracePt t="29113" x="785813" y="2136775"/>
          <p14:tracePt t="29128" x="776288" y="2136775"/>
          <p14:tracePt t="29150" x="766763" y="2136775"/>
          <p14:tracePt t="29182" x="758825" y="2136775"/>
          <p14:tracePt t="29212" x="749300" y="2136775"/>
          <p14:tracePt t="39919" x="730250" y="2155825"/>
          <p14:tracePt t="39927" x="693738" y="2192338"/>
          <p14:tracePt t="39933" x="649288" y="2236788"/>
          <p14:tracePt t="39942" x="593725" y="2319338"/>
          <p14:tracePt t="39949" x="484188" y="2455863"/>
          <p14:tracePt t="39957" x="428625" y="2557463"/>
          <p14:tracePt t="39963" x="338138" y="2693988"/>
          <p14:tracePt t="39971" x="282575" y="2794000"/>
          <p14:tracePt t="39981" x="219075" y="2857500"/>
          <p14:tracePt t="39987" x="165100" y="2940050"/>
          <p14:tracePt t="39995" x="119063" y="3005138"/>
          <p14:tracePt t="40001" x="73025" y="3068638"/>
          <p14:tracePt t="40010" x="9525" y="3168650"/>
          <p14:tracePt t="40161" x="55563" y="4219575"/>
          <p14:tracePt t="40169" x="92075" y="4273550"/>
          <p14:tracePt t="40177" x="119063" y="4300538"/>
          <p14:tracePt t="40184" x="155575" y="4337050"/>
          <p14:tracePt t="40193" x="173038" y="4365625"/>
          <p14:tracePt t="40199" x="209550" y="4410075"/>
          <p14:tracePt t="40207" x="228600" y="4438650"/>
          <p14:tracePt t="40214" x="238125" y="4456113"/>
          <p14:tracePt t="40222" x="246063" y="4465638"/>
          <p14:tracePt t="40231" x="255588" y="4465638"/>
          <p14:tracePt t="40237" x="255588" y="4475163"/>
          <p14:tracePt t="40284" x="255588" y="4483100"/>
          <p14:tracePt t="40290" x="265113" y="4483100"/>
          <p14:tracePt t="40305" x="274638" y="4492625"/>
          <p14:tracePt t="40313" x="274638" y="4502150"/>
          <p14:tracePt t="40328" x="282575" y="4502150"/>
          <p14:tracePt t="40335" x="292100" y="4502150"/>
          <p14:tracePt t="40344" x="301625" y="4502150"/>
          <p14:tracePt t="40351" x="311150" y="4511675"/>
          <p14:tracePt t="40360" x="319088" y="4511675"/>
          <p14:tracePt t="40366" x="328613" y="4511675"/>
          <p14:tracePt t="40374" x="347663" y="4519613"/>
          <p14:tracePt t="40381" x="365125" y="4519613"/>
          <p14:tracePt t="40389" x="374650" y="4519613"/>
          <p14:tracePt t="40396" x="384175" y="4519613"/>
          <p14:tracePt t="40405" x="401638" y="4519613"/>
          <p14:tracePt t="40412" x="411163" y="4519613"/>
          <p14:tracePt t="40420" x="428625" y="4519613"/>
          <p14:tracePt t="40435" x="438150" y="4519613"/>
          <p14:tracePt t="40443" x="447675" y="4519613"/>
          <p14:tracePt t="40457" x="457200" y="4519613"/>
          <p14:tracePt t="40503" x="474663" y="4529138"/>
          <p14:tracePt t="40511" x="493713" y="4529138"/>
          <p14:tracePt t="40518" x="501650" y="4529138"/>
          <p14:tracePt t="40526" x="511175" y="4529138"/>
          <p14:tracePt t="40534" x="511175" y="4538663"/>
          <p14:tracePt t="40541" x="530225" y="4538663"/>
          <p14:tracePt t="40548" x="539750" y="4538663"/>
          <p14:tracePt t="40556" x="557213" y="4538663"/>
          <p14:tracePt t="40563" x="576263" y="4538663"/>
          <p14:tracePt t="40571" x="603250" y="4538663"/>
          <p14:tracePt t="40578" x="639763" y="4538663"/>
          <p14:tracePt t="40586" x="657225" y="4538663"/>
          <p14:tracePt t="40594" x="693738" y="4538663"/>
          <p14:tracePt t="40602" x="712788" y="4538663"/>
          <p14:tracePt t="63174" x="712788" y="4575175"/>
          <p14:tracePt t="63181" x="712788" y="4629150"/>
          <p14:tracePt t="63189" x="712788" y="4702175"/>
          <p14:tracePt t="63197" x="730250" y="4803775"/>
          <p14:tracePt t="63204" x="739775" y="4913313"/>
          <p14:tracePt t="63213" x="758825" y="5003800"/>
          <p14:tracePt t="63220" x="766763" y="5095875"/>
          <p14:tracePt t="63227" x="766763" y="5159375"/>
          <p14:tracePt t="63234" x="785813" y="5214938"/>
          <p14:tracePt t="63243" x="785813" y="5232400"/>
          <p14:tracePt t="63249" x="795338" y="5251450"/>
          <p14:tracePt t="63258" x="795338" y="5268913"/>
          <p14:tracePt t="63264" x="795338" y="5278438"/>
          <p14:tracePt t="63288" x="795338" y="5287963"/>
          <p14:tracePt t="63333" x="795338" y="5295900"/>
          <p14:tracePt t="63395" x="795338" y="5305425"/>
          <p14:tracePt t="65338" x="795338" y="5324475"/>
          <p14:tracePt t="65345" x="776288" y="5360988"/>
          <p14:tracePt t="65353" x="758825" y="5414963"/>
          <p14:tracePt t="65360" x="730250" y="5461000"/>
          <p14:tracePt t="65369" x="703263" y="5534025"/>
          <p14:tracePt t="65376" x="693738" y="5580063"/>
          <p14:tracePt t="65383" x="685800" y="5624513"/>
          <p14:tracePt t="65391" x="676275" y="5680075"/>
          <p14:tracePt t="65398" x="657225" y="5762625"/>
          <p14:tracePt t="65406" x="639763" y="5816600"/>
          <p14:tracePt t="65415" x="620713" y="5881688"/>
          <p14:tracePt t="65422" x="584200" y="5962650"/>
          <p14:tracePt t="65430" x="576263" y="5999163"/>
          <p14:tracePt t="65436" x="566738" y="6035675"/>
          <p14:tracePt t="65445" x="557213" y="6064250"/>
          <p14:tracePt t="65452" x="557213" y="6091238"/>
          <p14:tracePt t="65460" x="547688" y="6108700"/>
          <p14:tracePt t="65467" x="547688" y="6127750"/>
          <p14:tracePt t="65475" x="547688" y="6145213"/>
          <p14:tracePt t="65482" x="539750" y="6164263"/>
          <p14:tracePt t="65490" x="539750" y="6173788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Problems with COCOMO ...</a:t>
            </a:r>
          </a:p>
        </p:txBody>
      </p:sp>
      <p:sp>
        <p:nvSpPr>
          <p:cNvPr id="911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/>
              <a:t>Oversimplifies the impact of security issues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Ignores software safety issues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Ignores SW development environment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Ignores personnel turnover levels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….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COCOMO works well …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If you feed actual data from many real programs, you can often find a set of Cocomo constants and adjustment factors that fit to your organization well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Sometimes you need to add unique adjustment factors associated with your organization</a:t>
            </a:r>
            <a:endParaRPr lang="en-US" sz="900"/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124CE83D-D9FE-4EEB-9703-96FFCCAD5B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328"/>
    </mc:Choice>
    <mc:Fallback xmlns="">
      <p:transition spd="slow" advTm="84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46" x="511175" y="6137275"/>
          <p14:tracePt t="1254" x="484188" y="6091238"/>
          <p14:tracePt t="1260" x="438150" y="6027738"/>
          <p14:tracePt t="1268" x="401638" y="5962650"/>
          <p14:tracePt t="1278" x="365125" y="5881688"/>
          <p14:tracePt t="1284" x="311150" y="5799138"/>
          <p14:tracePt t="1293" x="265113" y="5680075"/>
          <p14:tracePt t="1298" x="238125" y="5551488"/>
          <p14:tracePt t="1307" x="209550" y="5405438"/>
          <p14:tracePt t="1314" x="182563" y="5305425"/>
          <p14:tracePt t="1322" x="165100" y="5232400"/>
          <p14:tracePt t="1329" x="155575" y="5132388"/>
          <p14:tracePt t="1337" x="146050" y="5095875"/>
          <p14:tracePt t="1346" x="128588" y="5032375"/>
          <p14:tracePt t="1352" x="128588" y="4940300"/>
          <p14:tracePt t="1360" x="128588" y="4811713"/>
          <p14:tracePt t="1368" x="128588" y="4684713"/>
          <p14:tracePt t="1376" x="128588" y="4519613"/>
          <p14:tracePt t="1382" x="128588" y="4373563"/>
          <p14:tracePt t="1390" x="128588" y="4283075"/>
          <p14:tracePt t="1397" x="128588" y="4191000"/>
          <p14:tracePt t="1406" x="128588" y="4117975"/>
          <p14:tracePt t="1412" x="128588" y="4081463"/>
          <p14:tracePt t="1421" x="136525" y="3981450"/>
          <p14:tracePt t="1428" x="136525" y="3889375"/>
          <p14:tracePt t="1436" x="146050" y="3752850"/>
          <p14:tracePt t="1445" x="165100" y="3625850"/>
          <p14:tracePt t="1451" x="192088" y="3479800"/>
          <p14:tracePt t="1459" x="201613" y="3387725"/>
          <p14:tracePt t="1466" x="219075" y="3341688"/>
          <p14:tracePt t="1474" x="219075" y="3297238"/>
          <p14:tracePt t="1481" x="228600" y="3241675"/>
          <p14:tracePt t="1489" x="246063" y="3214688"/>
          <p14:tracePt t="1496" x="255588" y="3187700"/>
          <p14:tracePt t="1504" x="265113" y="3151188"/>
          <p14:tracePt t="1513" x="301625" y="3105150"/>
          <p14:tracePt t="1519" x="311150" y="3049588"/>
          <p14:tracePt t="1527" x="338138" y="2968625"/>
          <p14:tracePt t="1535" x="365125" y="2894013"/>
          <p14:tracePt t="1543" x="374650" y="2813050"/>
          <p14:tracePt t="1550" x="392113" y="2757488"/>
          <p14:tracePt t="1559" x="401638" y="2711450"/>
          <p14:tracePt t="1565" x="428625" y="2647950"/>
          <p14:tracePt t="1572" x="438150" y="2557463"/>
          <p14:tracePt t="1580" x="465138" y="2492375"/>
          <p14:tracePt t="1588" x="474663" y="2455863"/>
          <p14:tracePt t="1597" x="484188" y="2419350"/>
          <p14:tracePt t="1602" x="493713" y="2392363"/>
          <p14:tracePt t="1611" x="501650" y="2374900"/>
          <p14:tracePt t="1618" x="520700" y="2346325"/>
          <p14:tracePt t="1626" x="547688" y="2319338"/>
          <p14:tracePt t="1633" x="557213" y="2301875"/>
          <p14:tracePt t="1643" x="576263" y="2282825"/>
          <p14:tracePt t="1648" x="584200" y="2265363"/>
          <p14:tracePt t="1656" x="603250" y="2219325"/>
          <p14:tracePt t="1663" x="612775" y="2182813"/>
          <p14:tracePt t="1672" x="639763" y="2146300"/>
          <p14:tracePt t="1680" x="657225" y="2090738"/>
          <p14:tracePt t="1686" x="666750" y="2017713"/>
          <p14:tracePt t="1696" x="712788" y="1954213"/>
          <p14:tracePt t="1701" x="722313" y="1835150"/>
          <p14:tracePt t="1710" x="749300" y="1744663"/>
          <p14:tracePt t="1716" x="749300" y="1698625"/>
          <p14:tracePt t="1726" x="758825" y="1671638"/>
          <p14:tracePt t="1732" x="758825" y="1643063"/>
          <p14:tracePt t="1740" x="766763" y="1616075"/>
          <p14:tracePt t="1747" x="766763" y="1579563"/>
          <p14:tracePt t="1755" x="766763" y="1562100"/>
          <p14:tracePt t="1762" x="766763" y="1552575"/>
          <p14:tracePt t="1770" x="766763" y="1543050"/>
          <p14:tracePt t="1777" x="766763" y="1533525"/>
          <p14:tracePt t="1793" x="766763" y="1525588"/>
          <p14:tracePt t="1915" x="703263" y="1533525"/>
          <p14:tracePt t="1922" x="657225" y="1589088"/>
          <p14:tracePt t="1929" x="593725" y="1643063"/>
          <p14:tracePt t="1938" x="557213" y="1689100"/>
          <p14:tracePt t="1945" x="530225" y="1735138"/>
          <p14:tracePt t="1952" x="511175" y="1781175"/>
          <p14:tracePt t="1960" x="484188" y="1844675"/>
          <p14:tracePt t="1968" x="465138" y="1890713"/>
          <p14:tracePt t="1976" x="457200" y="1917700"/>
          <p14:tracePt t="1983" x="438150" y="1935163"/>
          <p14:tracePt t="1992" x="428625" y="1963738"/>
          <p14:tracePt t="1998" x="428625" y="1981200"/>
          <p14:tracePt t="2005" x="428625" y="1990725"/>
          <p14:tracePt t="8874" x="428625" y="2000250"/>
          <p14:tracePt t="8884" x="438150" y="2009775"/>
          <p14:tracePt t="8889" x="457200" y="2027238"/>
          <p14:tracePt t="8897" x="465138" y="2027238"/>
          <p14:tracePt t="8905" x="474663" y="2036763"/>
          <p14:tracePt t="8912" x="484188" y="2036763"/>
          <p14:tracePt t="8921" x="484188" y="2046288"/>
          <p14:tracePt t="8927" x="484188" y="2054225"/>
          <p14:tracePt t="8934" x="493713" y="2054225"/>
          <p14:tracePt t="8942" x="493713" y="2063750"/>
          <p14:tracePt t="8949" x="501650" y="2063750"/>
          <p14:tracePt t="8972" x="501650" y="2073275"/>
          <p14:tracePt t="8988" x="511175" y="2073275"/>
          <p14:tracePt t="9056" x="511175" y="2082800"/>
          <p14:tracePt t="9072" x="520700" y="2082800"/>
          <p14:tracePt t="9079" x="530225" y="2082800"/>
          <p14:tracePt t="9088" x="530225" y="2090738"/>
          <p14:tracePt t="9109" x="539750" y="2100263"/>
          <p14:tracePt t="9346" x="539750" y="2109788"/>
          <p14:tracePt t="9414" x="539750" y="2127250"/>
          <p14:tracePt t="10014" x="547688" y="2127250"/>
          <p14:tracePt t="10037" x="547688" y="2136775"/>
          <p14:tracePt t="10272" x="547688" y="2146300"/>
          <p14:tracePt t="10280" x="557213" y="2146300"/>
          <p14:tracePt t="10341" x="557213" y="2155825"/>
          <p14:tracePt t="10410" x="566738" y="2163763"/>
          <p14:tracePt t="10432" x="566738" y="2173288"/>
          <p14:tracePt t="10454" x="576263" y="2173288"/>
          <p14:tracePt t="10478" x="576263" y="2182813"/>
          <p14:tracePt t="10531" x="576263" y="2192338"/>
          <p14:tracePt t="10584" x="584200" y="2192338"/>
          <p14:tracePt t="10599" x="584200" y="2200275"/>
          <p14:tracePt t="10622" x="584200" y="2209800"/>
          <p14:tracePt t="10637" x="593725" y="2219325"/>
          <p14:tracePt t="10653" x="593725" y="2236788"/>
          <p14:tracePt t="10660" x="593725" y="2246313"/>
          <p14:tracePt t="10675" x="593725" y="2255838"/>
          <p14:tracePt t="10690" x="593725" y="2265363"/>
          <p14:tracePt t="10698" x="593725" y="2273300"/>
          <p14:tracePt t="10705" x="593725" y="2282825"/>
          <p14:tracePt t="10713" x="593725" y="2292350"/>
          <p14:tracePt t="10721" x="593725" y="2301875"/>
          <p14:tracePt t="10737" x="593725" y="2309813"/>
          <p14:tracePt t="10744" x="593725" y="2319338"/>
          <p14:tracePt t="10753" x="603250" y="2319338"/>
          <p14:tracePt t="10766" x="603250" y="2328863"/>
          <p14:tracePt t="10774" x="603250" y="2338388"/>
          <p14:tracePt t="10797" x="603250" y="2346325"/>
          <p14:tracePt t="10812" x="603250" y="2355850"/>
          <p14:tracePt t="10820" x="603250" y="2365375"/>
          <p14:tracePt t="10828" x="612775" y="2382838"/>
          <p14:tracePt t="10850" x="612775" y="2392363"/>
          <p14:tracePt t="10857" x="612775" y="2411413"/>
          <p14:tracePt t="10866" x="612775" y="2419350"/>
          <p14:tracePt t="10880" x="612775" y="2428875"/>
          <p14:tracePt t="10905" x="612775" y="2438400"/>
          <p14:tracePt t="10941" x="612775" y="2447925"/>
          <p14:tracePt t="10964" x="612775" y="2455863"/>
          <p14:tracePt t="10995" x="612775" y="2465388"/>
          <p14:tracePt t="13038" x="612775" y="2492375"/>
          <p14:tracePt t="13046" x="612775" y="2520950"/>
          <p14:tracePt t="13053" x="612775" y="2574925"/>
          <p14:tracePt t="13060" x="612775" y="2620963"/>
          <p14:tracePt t="13068" x="612775" y="2674938"/>
          <p14:tracePt t="13076" x="603250" y="2703513"/>
          <p14:tracePt t="13085" x="603250" y="2747963"/>
          <p14:tracePt t="13091" x="603250" y="2784475"/>
          <p14:tracePt t="13099" x="603250" y="2840038"/>
          <p14:tracePt t="13106" x="603250" y="2867025"/>
          <p14:tracePt t="13114" x="603250" y="2886075"/>
          <p14:tracePt t="13121" x="603250" y="2894013"/>
          <p14:tracePt t="13327" x="603250" y="2913063"/>
          <p14:tracePt t="13335" x="603250" y="2930525"/>
          <p14:tracePt t="13342" x="603250" y="2949575"/>
          <p14:tracePt t="13350" x="603250" y="2959100"/>
          <p14:tracePt t="13357" x="603250" y="2976563"/>
          <p14:tracePt t="13372" x="603250" y="2986088"/>
          <p14:tracePt t="13379" x="603250" y="2995613"/>
          <p14:tracePt t="13387" x="603250" y="3005138"/>
          <p14:tracePt t="13403" x="603250" y="3013075"/>
          <p14:tracePt t="21840" x="630238" y="3059113"/>
          <p14:tracePt t="21847" x="666750" y="3114675"/>
          <p14:tracePt t="21855" x="703263" y="3159125"/>
          <p14:tracePt t="21863" x="722313" y="3187700"/>
          <p14:tracePt t="21870" x="758825" y="3232150"/>
          <p14:tracePt t="21878" x="822325" y="3287713"/>
          <p14:tracePt t="21885" x="868363" y="3324225"/>
          <p14:tracePt t="21898" x="904875" y="3351213"/>
          <p14:tracePt t="21903" x="931863" y="3378200"/>
          <p14:tracePt t="21908" x="1022350" y="3451225"/>
          <p14:tracePt t="21917" x="1104900" y="3506788"/>
          <p14:tracePt t="21924" x="1187450" y="3560763"/>
          <p14:tracePt t="21931" x="1287463" y="3606800"/>
          <p14:tracePt t="21939" x="1370013" y="3643313"/>
          <p14:tracePt t="21947" x="1470025" y="3698875"/>
          <p14:tracePt t="21953" x="1598613" y="3743325"/>
          <p14:tracePt t="21963" x="1662113" y="3771900"/>
          <p14:tracePt t="21969" x="1708150" y="3789363"/>
          <p14:tracePt t="21977" x="1763713" y="3808413"/>
          <p14:tracePt t="21984" x="1800225" y="3816350"/>
          <p14:tracePt t="21992" x="1827213" y="3825875"/>
          <p14:tracePt t="22001" x="1873250" y="3835400"/>
          <p14:tracePt t="22007" x="1963738" y="3862388"/>
          <p14:tracePt t="22014" x="2046288" y="3871913"/>
          <p14:tracePt t="22022" x="2119313" y="3889375"/>
          <p14:tracePt t="22030" x="2228850" y="3898900"/>
          <p14:tracePt t="22037" x="2328863" y="3927475"/>
          <p14:tracePt t="22046" x="2420938" y="3944938"/>
          <p14:tracePt t="22053" x="2511425" y="3954463"/>
          <p14:tracePt t="22060" x="2557463" y="3963988"/>
          <p14:tracePt t="22068" x="2613025" y="3981450"/>
          <p14:tracePt t="22076" x="2676525" y="3990975"/>
          <p14:tracePt t="22084" x="2722563" y="4000500"/>
          <p14:tracePt t="22090" x="2776538" y="4027488"/>
          <p14:tracePt t="22098" x="2841625" y="4037013"/>
          <p14:tracePt t="22106" x="2932113" y="4054475"/>
          <p14:tracePt t="22113" x="2987675" y="4054475"/>
          <p14:tracePt t="22121" x="3068638" y="4064000"/>
          <p14:tracePt t="22130" x="3141663" y="4073525"/>
          <p14:tracePt t="22136" x="3187700" y="4090988"/>
          <p14:tracePt t="22144" x="3233738" y="4100513"/>
          <p14:tracePt t="22151" x="3260725" y="4117975"/>
          <p14:tracePt t="22159" x="3279775" y="4137025"/>
          <p14:tracePt t="22166" x="3297238" y="4146550"/>
          <p14:tracePt t="22175" x="3325813" y="4154488"/>
          <p14:tracePt t="22183" x="3343275" y="4164013"/>
          <p14:tracePt t="22189" x="3352800" y="4173538"/>
          <p14:tracePt t="22197" x="3362325" y="4183063"/>
          <p14:tracePt t="22204" x="3379788" y="4191000"/>
          <p14:tracePt t="22214" x="3398838" y="4210050"/>
          <p14:tracePt t="22220" x="3406775" y="4219575"/>
          <p14:tracePt t="22228" x="3416300" y="4227513"/>
          <p14:tracePt t="22235" x="3435350" y="4237038"/>
          <p14:tracePt t="22243" x="3443288" y="4256088"/>
          <p14:tracePt t="22250" x="3452813" y="4264025"/>
          <p14:tracePt t="22258" x="3462338" y="4273550"/>
          <p14:tracePt t="22265" x="3479800" y="4310063"/>
          <p14:tracePt t="22273" x="3489325" y="4319588"/>
          <p14:tracePt t="22281" x="3498850" y="4337050"/>
          <p14:tracePt t="22289" x="3508375" y="4356100"/>
          <p14:tracePt t="22304" x="3508375" y="4365625"/>
          <p14:tracePt t="22319" x="3508375" y="4373563"/>
          <p14:tracePt t="22447" x="3489325" y="4373563"/>
          <p14:tracePt t="22455" x="3435350" y="4373563"/>
          <p14:tracePt t="22463" x="3406775" y="4373563"/>
          <p14:tracePt t="22471" x="3362325" y="4373563"/>
          <p14:tracePt t="22480" x="3306763" y="4373563"/>
          <p14:tracePt t="22486" x="3243263" y="4365625"/>
          <p14:tracePt t="22493" x="3206750" y="4356100"/>
          <p14:tracePt t="22501" x="3187700" y="4346575"/>
          <p14:tracePt t="22508" x="3151188" y="4346575"/>
          <p14:tracePt t="22516" x="3124200" y="4329113"/>
          <p14:tracePt t="22524" x="3105150" y="4319588"/>
          <p14:tracePt t="22532" x="3078163" y="4319588"/>
          <p14:tracePt t="22539" x="3060700" y="4319588"/>
          <p14:tracePt t="22547" x="3051175" y="4319588"/>
          <p14:tracePt t="22555" x="3032125" y="4319588"/>
          <p14:tracePt t="22563" x="3024188" y="4319588"/>
          <p14:tracePt t="22570" x="3014663" y="4310063"/>
          <p14:tracePt t="22585" x="2995613" y="4310063"/>
          <p14:tracePt t="22592" x="2987675" y="4310063"/>
          <p14:tracePt t="22599" x="2978150" y="4310063"/>
          <p14:tracePt t="22608" x="2968625" y="4310063"/>
          <p14:tracePt t="22615" x="2959100" y="4310063"/>
          <p14:tracePt t="22623" x="2951163" y="4310063"/>
          <p14:tracePt t="22630" x="2941638" y="4310063"/>
          <p14:tracePt t="22638" x="2914650" y="4310063"/>
          <p14:tracePt t="22662" x="2905125" y="4310063"/>
          <p14:tracePt t="22965" x="2941638" y="4310063"/>
          <p14:tracePt t="22972" x="2978150" y="4310063"/>
          <p14:tracePt t="22980" x="2995613" y="4310063"/>
          <p14:tracePt t="22988" x="3032125" y="4310063"/>
          <p14:tracePt t="23003" x="3051175" y="4310063"/>
          <p14:tracePt t="23010" x="3060700" y="4310063"/>
          <p14:tracePt t="23018" x="3078163" y="4310063"/>
          <p14:tracePt t="23026" x="3097213" y="4310063"/>
          <p14:tracePt t="23033" x="3114675" y="4310063"/>
          <p14:tracePt t="23041" x="3151188" y="4310063"/>
          <p14:tracePt t="23048" x="3187700" y="4319588"/>
          <p14:tracePt t="23056" x="3224213" y="4319588"/>
          <p14:tracePt t="23064" x="3270250" y="4329113"/>
          <p14:tracePt t="23071" x="3297238" y="4329113"/>
          <p14:tracePt t="23080" x="3325813" y="4337050"/>
          <p14:tracePt t="23087" x="3343275" y="4337050"/>
          <p14:tracePt t="23096" x="3362325" y="4337050"/>
          <p14:tracePt t="23102" x="3389313" y="4346575"/>
          <p14:tracePt t="23109" x="3435350" y="4346575"/>
          <p14:tracePt t="23117" x="3452813" y="4346575"/>
          <p14:tracePt t="23125" x="3479800" y="4346575"/>
          <p14:tracePt t="23132" x="3498850" y="4346575"/>
          <p14:tracePt t="23140" x="3516313" y="4346575"/>
          <p14:tracePt t="23147" x="3535363" y="4346575"/>
          <p14:tracePt t="23155" x="3552825" y="4346575"/>
          <p14:tracePt t="23163" x="3581400" y="4346575"/>
          <p14:tracePt t="23170" x="3608388" y="4356100"/>
          <p14:tracePt t="23179" x="3617913" y="4356100"/>
          <p14:tracePt t="23185" x="3625850" y="4356100"/>
          <p14:tracePt t="23193" x="3635375" y="4356100"/>
          <p14:tracePt t="23261" x="3644900" y="4356100"/>
          <p14:tracePt t="23269" x="3654425" y="4356100"/>
          <p14:tracePt t="23276" x="3662363" y="4356100"/>
          <p14:tracePt t="23292" x="3671888" y="4356100"/>
          <p14:tracePt t="23314" x="3681413" y="4356100"/>
          <p14:tracePt t="23558" x="3690938" y="4356100"/>
          <p14:tracePt t="23878" x="3698875" y="4356100"/>
          <p14:tracePt t="23900" x="3708400" y="4356100"/>
          <p14:tracePt t="23923" x="3717925" y="4356100"/>
          <p14:tracePt t="23930" x="3727450" y="4356100"/>
          <p14:tracePt t="23938" x="3744913" y="4346575"/>
          <p14:tracePt t="23946" x="3763963" y="4346575"/>
          <p14:tracePt t="23962" x="3810000" y="4337050"/>
          <p14:tracePt t="23969" x="3836988" y="4319588"/>
          <p14:tracePt t="23977" x="3863975" y="4310063"/>
          <p14:tracePt t="23984" x="3883025" y="4310063"/>
          <p14:tracePt t="23991" x="3890963" y="4310063"/>
          <p14:tracePt t="23998" x="3910013" y="4310063"/>
          <p14:tracePt t="24007" x="3927475" y="4292600"/>
          <p14:tracePt t="24014" x="3946525" y="4283075"/>
          <p14:tracePt t="24022" x="3963988" y="4283075"/>
          <p14:tracePt t="24030" x="3983038" y="4264025"/>
          <p14:tracePt t="24038" x="4000500" y="4246563"/>
          <p14:tracePt t="24046" x="4019550" y="4237038"/>
          <p14:tracePt t="24052" x="4046538" y="4227513"/>
          <p14:tracePt t="24063" x="4083050" y="4219575"/>
          <p14:tracePt t="24068" x="4110038" y="4200525"/>
          <p14:tracePt t="24076" x="4129088" y="4191000"/>
          <p14:tracePt t="24084" x="4146550" y="4183063"/>
          <p14:tracePt t="24092" x="4156075" y="4173538"/>
          <p14:tracePt t="24099" x="4175125" y="4164013"/>
          <p14:tracePt t="24106" x="4183063" y="4154488"/>
          <p14:tracePt t="24113" x="4202113" y="4137025"/>
          <p14:tracePt t="24120" x="4219575" y="4117975"/>
          <p14:tracePt t="24129" x="4238625" y="4100513"/>
          <p14:tracePt t="24136" x="4248150" y="4090988"/>
          <p14:tracePt t="24145" x="4284663" y="4073525"/>
          <p14:tracePt t="24151" x="4302125" y="4064000"/>
          <p14:tracePt t="24159" x="4348163" y="4027488"/>
          <p14:tracePt t="24166" x="4375150" y="4008438"/>
          <p14:tracePt t="24174" x="4411663" y="3971925"/>
          <p14:tracePt t="24182" x="4467225" y="3963988"/>
          <p14:tracePt t="24190" x="4503738" y="3944938"/>
          <p14:tracePt t="24197" x="4530725" y="3908425"/>
          <p14:tracePt t="24204" x="4557713" y="3898900"/>
          <p14:tracePt t="24212" x="4594225" y="3889375"/>
          <p14:tracePt t="24220" x="4622800" y="3881438"/>
          <p14:tracePt t="24229" x="4640263" y="3871913"/>
          <p14:tracePt t="24235" x="4649788" y="3871913"/>
          <p14:tracePt t="24478" x="4686300" y="3871913"/>
          <p14:tracePt t="24486" x="4713288" y="3871913"/>
          <p14:tracePt t="24494" x="4768850" y="3862388"/>
          <p14:tracePt t="24500" x="4859338" y="3862388"/>
          <p14:tracePt t="24509" x="4914900" y="3862388"/>
          <p14:tracePt t="24516" x="4960938" y="3862388"/>
          <p14:tracePt t="24523" x="4997450" y="3862388"/>
          <p14:tracePt t="24531" x="5033963" y="3852863"/>
          <p14:tracePt t="24539" x="5051425" y="3852863"/>
          <p14:tracePt t="24554" x="5060950" y="3852863"/>
          <p14:tracePt t="46032" x="5051425" y="3917950"/>
          <p14:tracePt t="46039" x="5024438" y="4044950"/>
          <p14:tracePt t="46048" x="5005388" y="4146550"/>
          <p14:tracePt t="46054" x="4997450" y="4200525"/>
          <p14:tracePt t="46062" x="4997450" y="4227513"/>
          <p14:tracePt t="46069" x="4987925" y="4292600"/>
          <p14:tracePt t="46077" x="4987925" y="4329113"/>
          <p14:tracePt t="46084" x="4987925" y="4402138"/>
          <p14:tracePt t="46092" x="4997450" y="4475163"/>
          <p14:tracePt t="46100" x="5033963" y="4611688"/>
          <p14:tracePt t="46107" x="5070475" y="4738688"/>
          <p14:tracePt t="46115" x="5133975" y="4876800"/>
          <p14:tracePt t="46122" x="5180013" y="4986338"/>
          <p14:tracePt t="46131" x="5216525" y="5086350"/>
          <p14:tracePt t="46137" x="5253038" y="5132388"/>
          <p14:tracePt t="46145" x="5270500" y="5168900"/>
          <p14:tracePt t="46152" x="5289550" y="5195888"/>
          <p14:tracePt t="46161" x="5307013" y="5241925"/>
          <p14:tracePt t="46169" x="5326063" y="5251450"/>
          <p14:tracePt t="46175" x="5334000" y="5268913"/>
          <p14:tracePt t="46183" x="5334000" y="5278438"/>
          <p14:tracePt t="46189" x="5353050" y="5295900"/>
          <p14:tracePt t="46199" x="5362575" y="5295900"/>
          <p14:tracePt t="46205" x="5370513" y="5314950"/>
          <p14:tracePt t="46213" x="5399088" y="5341938"/>
          <p14:tracePt t="46220" x="5426075" y="5360988"/>
          <p14:tracePt t="46228" x="5489575" y="5397500"/>
          <p14:tracePt t="46235" x="5572125" y="5461000"/>
          <p14:tracePt t="46243" x="5654675" y="5507038"/>
          <p14:tracePt t="46252" x="5700713" y="5524500"/>
          <p14:tracePt t="46258" x="5764213" y="5551488"/>
          <p14:tracePt t="46266" x="5781675" y="5561013"/>
          <p14:tracePt t="46272" x="5800725" y="5570538"/>
          <p14:tracePt t="46282" x="5818188" y="5570538"/>
          <p14:tracePt t="46288" x="5837238" y="5580063"/>
          <p14:tracePt t="46296" x="5864225" y="5588000"/>
          <p14:tracePt t="46303" x="5910263" y="5597525"/>
          <p14:tracePt t="46311" x="5929313" y="5597525"/>
          <p14:tracePt t="46318" x="5946775" y="5634038"/>
          <p14:tracePt t="46326" x="5965825" y="5643563"/>
          <p14:tracePt t="46334" x="5983288" y="5653088"/>
          <p14:tracePt t="46340" x="5992813" y="5653088"/>
          <p14:tracePt t="46349" x="5992813" y="5661025"/>
          <p14:tracePt t="46356" x="6002338" y="5661025"/>
          <p14:tracePt t="46667" x="6010275" y="5661025"/>
          <p14:tracePt t="46674" x="6019800" y="5661025"/>
          <p14:tracePt t="46682" x="6029325" y="5653088"/>
          <p14:tracePt t="46690" x="6038850" y="5653088"/>
          <p14:tracePt t="46698" x="6046788" y="5643563"/>
          <p14:tracePt t="46705" x="6065838" y="5634038"/>
          <p14:tracePt t="46712" x="6083300" y="5624513"/>
          <p14:tracePt t="46720" x="6102350" y="5624513"/>
          <p14:tracePt t="46728" x="6111875" y="5616575"/>
          <p14:tracePt t="46742" x="6129338" y="5607050"/>
          <p14:tracePt t="46750" x="6148388" y="5597525"/>
          <p14:tracePt t="46758" x="6165850" y="5597525"/>
          <p14:tracePt t="46765" x="6175375" y="5588000"/>
          <p14:tracePt t="46773" x="6184900" y="5588000"/>
          <p14:tracePt t="46781" x="6192838" y="5588000"/>
          <p14:tracePt t="46788" x="6211888" y="5580063"/>
          <p14:tracePt t="46796" x="6221413" y="5580063"/>
          <p14:tracePt t="46803" x="6229350" y="5580063"/>
          <p14:tracePt t="46811" x="6238875" y="5580063"/>
          <p14:tracePt t="46818" x="6248400" y="5580063"/>
          <p14:tracePt t="46826" x="6257925" y="5580063"/>
          <p14:tracePt t="46841" x="6265863" y="5580063"/>
          <p14:tracePt t="46857" x="6275388" y="5570538"/>
          <p14:tracePt t="46880" x="6284913" y="5570538"/>
          <p14:tracePt t="46887" x="6294438" y="5570538"/>
          <p14:tracePt t="46900" x="6294438" y="5561013"/>
          <p14:tracePt t="46906" x="6311900" y="5561013"/>
          <p14:tracePt t="46917" x="6321425" y="5561013"/>
          <p14:tracePt t="46925" x="6330950" y="5561013"/>
          <p14:tracePt t="46933" x="6348413" y="5551488"/>
          <p14:tracePt t="60760" x="6294438" y="5487988"/>
          <p14:tracePt t="60767" x="6211888" y="5424488"/>
          <p14:tracePt t="60774" x="6138863" y="5332413"/>
          <p14:tracePt t="60782" x="6046788" y="5232400"/>
          <p14:tracePt t="60790" x="6002338" y="5168900"/>
          <p14:tracePt t="60797" x="5946775" y="5122863"/>
          <p14:tracePt t="60806" x="5929313" y="5076825"/>
          <p14:tracePt t="60812" x="5883275" y="5040313"/>
          <p14:tracePt t="60820" x="5846763" y="5003800"/>
          <p14:tracePt t="60828" x="5818188" y="4986338"/>
          <p14:tracePt t="60835" x="5781675" y="4959350"/>
          <p14:tracePt t="60842" x="5737225" y="4930775"/>
          <p14:tracePt t="60850" x="5664200" y="4903788"/>
          <p14:tracePt t="60859" x="5562600" y="4867275"/>
          <p14:tracePt t="60865" x="5462588" y="4821238"/>
          <p14:tracePt t="60873" x="5353050" y="4794250"/>
          <p14:tracePt t="60880" x="5270500" y="4784725"/>
          <p14:tracePt t="60891" x="5216525" y="4757738"/>
          <p14:tracePt t="60895" x="5151438" y="4748213"/>
          <p14:tracePt t="60904" x="5124450" y="4730750"/>
          <p14:tracePt t="60911" x="5097463" y="4721225"/>
          <p14:tracePt t="60919" x="5060950" y="4711700"/>
          <p14:tracePt t="60927" x="5041900" y="4702175"/>
          <p14:tracePt t="60934" x="5014913" y="4684713"/>
          <p14:tracePt t="60943" x="4968875" y="4648200"/>
          <p14:tracePt t="60949" x="4924425" y="4602163"/>
          <p14:tracePt t="60957" x="4832350" y="4548188"/>
          <p14:tracePt t="60964" x="4768850" y="4492625"/>
          <p14:tracePt t="60973" x="4667250" y="4438650"/>
          <p14:tracePt t="60980" x="4603750" y="4356100"/>
          <p14:tracePt t="60989" x="4513263" y="4264025"/>
          <p14:tracePt t="60995" x="4430713" y="4200525"/>
          <p14:tracePt t="61002" x="4348163" y="4110038"/>
          <p14:tracePt t="61010" x="4292600" y="4044950"/>
          <p14:tracePt t="61018" x="4229100" y="3990975"/>
          <p14:tracePt t="61025" x="4192588" y="3944938"/>
          <p14:tracePt t="61032" x="4156075" y="3862388"/>
          <p14:tracePt t="61040" x="4129088" y="3808413"/>
          <p14:tracePt t="61048" x="4102100" y="3725863"/>
          <p14:tracePt t="61056" x="4073525" y="3625850"/>
          <p14:tracePt t="61063" x="4046538" y="3552825"/>
          <p14:tracePt t="61070" x="4037013" y="3470275"/>
          <p14:tracePt t="61079" x="4010025" y="3378200"/>
          <p14:tracePt t="61086" x="3992563" y="3314700"/>
          <p14:tracePt t="61093" x="3992563" y="3287713"/>
          <p14:tracePt t="61101" x="3992563" y="3260725"/>
          <p14:tracePt t="61108" x="3992563" y="3214688"/>
          <p14:tracePt t="61117" x="3992563" y="3195638"/>
          <p14:tracePt t="61124" x="3992563" y="3168650"/>
          <p14:tracePt t="61131" x="3992563" y="3132138"/>
          <p14:tracePt t="61139" x="3992563" y="3105150"/>
          <p14:tracePt t="61147" x="4000500" y="3005138"/>
          <p14:tracePt t="61155" x="4037013" y="2886075"/>
          <p14:tracePt t="61162" x="4056063" y="2740025"/>
          <p14:tracePt t="61170" x="4083050" y="2611438"/>
          <p14:tracePt t="61177" x="4129088" y="2474913"/>
          <p14:tracePt t="61185" x="4156075" y="2392363"/>
          <p14:tracePt t="61192" x="4175125" y="2346325"/>
          <p14:tracePt t="61200" x="4202113" y="2301875"/>
          <p14:tracePt t="61209" x="4219575" y="2265363"/>
          <p14:tracePt t="61215" x="4265613" y="2236788"/>
          <p14:tracePt t="61223" x="4302125" y="2209800"/>
          <p14:tracePt t="61230" x="4321175" y="2182813"/>
          <p14:tracePt t="61239" x="4367213" y="2163763"/>
          <p14:tracePt t="61246" x="4411663" y="2146300"/>
          <p14:tracePt t="61253" x="4476750" y="2119313"/>
          <p14:tracePt t="61261" x="4494213" y="2109788"/>
          <p14:tracePt t="61269" x="4513263" y="2090738"/>
          <p14:tracePt t="61276" x="4530725" y="2082800"/>
          <p14:tracePt t="61284" x="4549775" y="2073275"/>
          <p14:tracePt t="61292" x="4557713" y="2063750"/>
          <p14:tracePt t="61300" x="4567238" y="2063750"/>
          <p14:tracePt t="61306" x="4594225" y="2054225"/>
          <p14:tracePt t="61314" x="4613275" y="2046288"/>
          <p14:tracePt t="61324" x="4640263" y="2036763"/>
          <p14:tracePt t="61329" x="4659313" y="2036763"/>
          <p14:tracePt t="61337" x="4676775" y="2027238"/>
          <p14:tracePt t="61344" x="4695825" y="2027238"/>
          <p14:tracePt t="61353" x="4722813" y="2017713"/>
          <p14:tracePt t="61359" x="4749800" y="2000250"/>
          <p14:tracePt t="61368" x="4768850" y="2000250"/>
          <p14:tracePt t="61374" x="4795838" y="2000250"/>
          <p14:tracePt t="61383" x="4841875" y="2000250"/>
          <p14:tracePt t="61391" x="4868863" y="2009775"/>
          <p14:tracePt t="61398" x="4905375" y="2017713"/>
          <p14:tracePt t="61406" x="4932363" y="2027238"/>
          <p14:tracePt t="61413" x="4951413" y="2046288"/>
          <p14:tracePt t="61421" x="4997450" y="2063750"/>
          <p14:tracePt t="61428" x="5014913" y="2082800"/>
          <p14:tracePt t="61436" x="5024438" y="2155825"/>
          <p14:tracePt t="61443" x="5051425" y="2219325"/>
          <p14:tracePt t="61451" x="5060950" y="2273300"/>
          <p14:tracePt t="61460" x="5078413" y="2355850"/>
          <p14:tracePt t="61465" x="5078413" y="2392363"/>
          <p14:tracePt t="61474" x="5097463" y="2484438"/>
          <p14:tracePt t="61481" x="5114925" y="2557463"/>
          <p14:tracePt t="61489" x="5114925" y="2611438"/>
          <p14:tracePt t="61496" x="5114925" y="2674938"/>
          <p14:tracePt t="61505" x="5114925" y="2711450"/>
          <p14:tracePt t="61511" x="5114925" y="2767013"/>
          <p14:tracePt t="61519" x="5114925" y="2813050"/>
          <p14:tracePt t="61527" x="5114925" y="2867025"/>
          <p14:tracePt t="61535" x="5097463" y="2959100"/>
          <p14:tracePt t="61541" x="5087938" y="3041650"/>
          <p14:tracePt t="61550" x="5070475" y="3095625"/>
          <p14:tracePt t="61558" x="5060950" y="3141663"/>
          <p14:tracePt t="61565" x="5051425" y="3195638"/>
          <p14:tracePt t="61572" x="5024438" y="3260725"/>
          <p14:tracePt t="61580" x="4987925" y="3341688"/>
          <p14:tracePt t="61589" x="4932363" y="3406775"/>
          <p14:tracePt t="61595" x="4924425" y="3433763"/>
          <p14:tracePt t="61603" x="4914900" y="3443288"/>
          <p14:tracePt t="61610" x="4905375" y="3451225"/>
          <p14:tracePt t="61618" x="4905375" y="3460750"/>
          <p14:tracePt t="61649" x="4895850" y="3460750"/>
          <p14:tracePt t="61671" x="4895850" y="3470275"/>
          <p14:tracePt t="61731" x="4887913" y="3470275"/>
          <p14:tracePt t="61747" x="4887913" y="3479800"/>
          <p14:tracePt t="61762" x="4887913" y="3487738"/>
          <p14:tracePt t="61770" x="4878388" y="3487738"/>
          <p14:tracePt t="61777" x="4868863" y="3487738"/>
          <p14:tracePt t="61785" x="4859338" y="3487738"/>
          <p14:tracePt t="61792" x="4851400" y="3487738"/>
          <p14:tracePt t="61800" x="4841875" y="3497263"/>
          <p14:tracePt t="61816" x="4832350" y="3497263"/>
          <p14:tracePt t="61823" x="4805363" y="3497263"/>
          <p14:tracePt t="61831" x="4786313" y="3497263"/>
          <p14:tracePt t="61839" x="4713288" y="3497263"/>
          <p14:tracePt t="61847" x="4649788" y="3470275"/>
          <p14:tracePt t="61855" x="4594225" y="3451225"/>
          <p14:tracePt t="61861" x="4530725" y="3424238"/>
          <p14:tracePt t="61869" x="4484688" y="3414713"/>
          <p14:tracePt t="61876" x="4440238" y="3387725"/>
          <p14:tracePt t="61884" x="4411663" y="3360738"/>
          <p14:tracePt t="61893" x="4367213" y="3351213"/>
          <p14:tracePt t="61907" x="4275138" y="3324225"/>
          <p14:tracePt t="61914" x="4248150" y="3314700"/>
          <p14:tracePt t="61923" x="4219575" y="3305175"/>
          <p14:tracePt t="61930" x="4183063" y="3297238"/>
          <p14:tracePt t="61939" x="4165600" y="3287713"/>
          <p14:tracePt t="61945" x="4156075" y="3287713"/>
          <p14:tracePt t="61952" x="4146550" y="3278188"/>
          <p14:tracePt t="61960" x="4129088" y="3268663"/>
          <p14:tracePt t="61968" x="4119563" y="3260725"/>
          <p14:tracePt t="61975" x="4110038" y="3260725"/>
          <p14:tracePt t="61983" x="4102100" y="3260725"/>
          <p14:tracePt t="61991" x="4102100" y="3251200"/>
          <p14:tracePt t="61998" x="4092575" y="3251200"/>
          <p14:tracePt t="62014" x="4083050" y="3251200"/>
          <p14:tracePt t="62477" x="4046538" y="3251200"/>
          <p14:tracePt t="62484" x="4019550" y="3251200"/>
          <p14:tracePt t="62492" x="3992563" y="3260725"/>
          <p14:tracePt t="62500" x="3956050" y="3268663"/>
          <p14:tracePt t="62507" x="3946525" y="3268663"/>
          <p14:tracePt t="62515" x="3873500" y="3287713"/>
          <p14:tracePt t="62522" x="3827463" y="3287713"/>
          <p14:tracePt t="62531" x="3790950" y="3297238"/>
          <p14:tracePt t="62538" x="3744913" y="3297238"/>
          <p14:tracePt t="62545" x="3727450" y="3305175"/>
          <p14:tracePt t="62553" x="3708400" y="3305175"/>
          <p14:tracePt t="62561" x="3698875" y="3305175"/>
          <p14:tracePt t="62568" x="3690938" y="3305175"/>
          <p14:tracePt t="62575" x="3681413" y="3305175"/>
          <p14:tracePt t="62583" x="3671888" y="3305175"/>
          <p14:tracePt t="62590" x="3662363" y="3305175"/>
          <p14:tracePt t="62599" x="3644900" y="3305175"/>
          <p14:tracePt t="62606" x="3635375" y="3305175"/>
          <p14:tracePt t="62614" x="3617913" y="3305175"/>
          <p14:tracePt t="62629" x="3608388" y="3305175"/>
          <p14:tracePt t="62636" x="3598863" y="3305175"/>
          <p14:tracePt t="62644" x="3571875" y="3305175"/>
          <p14:tracePt t="62653" x="3498850" y="3305175"/>
          <p14:tracePt t="62660" x="3462338" y="3305175"/>
          <p14:tracePt t="62666" x="3435350" y="3305175"/>
          <p14:tracePt t="62674" x="3389313" y="3305175"/>
          <p14:tracePt t="62681" x="3370263" y="3297238"/>
          <p14:tracePt t="62689" x="3333750" y="3297238"/>
          <p14:tracePt t="62696" x="3297238" y="3297238"/>
          <p14:tracePt t="62704" x="3270250" y="3297238"/>
          <p14:tracePt t="62711" x="3233738" y="3297238"/>
          <p14:tracePt t="62720" x="3178175" y="3287713"/>
          <p14:tracePt t="62727" x="3114675" y="3268663"/>
          <p14:tracePt t="62734" x="3078163" y="3268663"/>
          <p14:tracePt t="62741" x="3032125" y="3260725"/>
          <p14:tracePt t="62750" x="3014663" y="3260725"/>
          <p14:tracePt t="62757" x="2987675" y="3251200"/>
          <p14:tracePt t="62765" x="2932113" y="3241675"/>
          <p14:tracePt t="62773" x="2895600" y="3224213"/>
          <p14:tracePt t="62780" x="2841625" y="3205163"/>
          <p14:tracePt t="62788" x="2786063" y="3195638"/>
          <p14:tracePt t="62795" x="2667000" y="3168650"/>
          <p14:tracePt t="62805" x="2566988" y="3122613"/>
          <p14:tracePt t="62811" x="2438400" y="3095625"/>
          <p14:tracePt t="62819" x="2328863" y="3068638"/>
          <p14:tracePt t="62826" x="2211388" y="3022600"/>
          <p14:tracePt t="62834" x="2128838" y="3005138"/>
          <p14:tracePt t="62844" x="2073275" y="2986088"/>
          <p14:tracePt t="62849" x="2009775" y="2968625"/>
          <p14:tracePt t="62858" x="1917700" y="2949575"/>
          <p14:tracePt t="62865" x="1817688" y="2922588"/>
          <p14:tracePt t="62873" x="1708150" y="2876550"/>
          <p14:tracePt t="62879" x="1608138" y="2867025"/>
          <p14:tracePt t="62889" x="1516063" y="2849563"/>
          <p14:tracePt t="62905" x="1306513" y="2813050"/>
          <p14:tracePt t="62911" x="1214438" y="2784475"/>
          <p14:tracePt t="62918" x="1150938" y="2757488"/>
          <p14:tracePt t="62925" x="1104900" y="2740025"/>
          <p14:tracePt t="62932" x="1077913" y="2711450"/>
          <p14:tracePt t="62941" x="1050925" y="2693988"/>
          <p14:tracePt t="62947" x="1014413" y="2667000"/>
          <p14:tracePt t="62956" x="985838" y="2638425"/>
          <p14:tracePt t="62963" x="968375" y="2620963"/>
          <p14:tracePt t="62972" x="958850" y="2611438"/>
          <p14:tracePt t="62978" x="949325" y="2601913"/>
          <p14:tracePt t="62985" x="931863" y="2574925"/>
          <p14:tracePt t="63001" x="931863" y="2557463"/>
          <p14:tracePt t="63007" x="931863" y="2538413"/>
          <p14:tracePt t="63015" x="931863" y="2511425"/>
          <p14:tracePt t="63023" x="931863" y="2474913"/>
          <p14:tracePt t="63031" x="931863" y="2419350"/>
          <p14:tracePt t="63039" x="941388" y="2365375"/>
          <p14:tracePt t="63046" x="958850" y="2328863"/>
          <p14:tracePt t="63053" x="977900" y="2301875"/>
          <p14:tracePt t="63061" x="1004888" y="2273300"/>
          <p14:tracePt t="63069" x="1068388" y="2228850"/>
          <p14:tracePt t="63076" x="1114425" y="2209800"/>
          <p14:tracePt t="63083" x="1160463" y="2173288"/>
          <p14:tracePt t="63093" x="1223963" y="2146300"/>
          <p14:tracePt t="63098" x="1296988" y="2136775"/>
          <p14:tracePt t="63107" x="1360488" y="2100263"/>
          <p14:tracePt t="63114" x="1425575" y="2082800"/>
          <p14:tracePt t="63121" x="1535113" y="2073275"/>
          <p14:tracePt t="63129" x="1598613" y="2063750"/>
          <p14:tracePt t="63138" x="1635125" y="2046288"/>
          <p14:tracePt t="63143" x="1662113" y="2046288"/>
          <p14:tracePt t="63151" x="1727200" y="2036763"/>
          <p14:tracePt t="63159" x="1763713" y="2036763"/>
          <p14:tracePt t="63167" x="1836738" y="2027238"/>
          <p14:tracePt t="63173" x="1890713" y="2027238"/>
          <p14:tracePt t="63181" x="1963738" y="2027238"/>
          <p14:tracePt t="63190" x="2009775" y="2027238"/>
          <p14:tracePt t="63197" x="2046288" y="2027238"/>
          <p14:tracePt t="63205" x="2092325" y="2027238"/>
          <p14:tracePt t="63212" x="2119313" y="2027238"/>
          <p14:tracePt t="63219" x="2155825" y="2027238"/>
          <p14:tracePt t="63227" x="2192338" y="2027238"/>
          <p14:tracePt t="63234" x="2219325" y="2036763"/>
          <p14:tracePt t="63241" x="2265363" y="2063750"/>
          <p14:tracePt t="63250" x="2301875" y="2073275"/>
          <p14:tracePt t="63258" x="2338388" y="2082800"/>
          <p14:tracePt t="63265" x="2357438" y="2100263"/>
          <p14:tracePt t="63272" x="2384425" y="2127250"/>
          <p14:tracePt t="63280" x="2401888" y="2163763"/>
          <p14:tracePt t="63288" x="2430463" y="2192338"/>
          <p14:tracePt t="63294" x="2447925" y="2228850"/>
          <p14:tracePt t="63302" x="2466975" y="2265363"/>
          <p14:tracePt t="63310" x="2493963" y="2309813"/>
          <p14:tracePt t="63318" x="2511425" y="2346325"/>
          <p14:tracePt t="63325" x="2520950" y="2382838"/>
          <p14:tracePt t="63332" x="2547938" y="2447925"/>
          <p14:tracePt t="63339" x="2557463" y="2511425"/>
          <p14:tracePt t="63348" x="2557463" y="2547938"/>
          <p14:tracePt t="63355" x="2566988" y="2574925"/>
          <p14:tracePt t="63362" x="2566988" y="2593975"/>
          <p14:tracePt t="63372" x="2566988" y="2620963"/>
          <p14:tracePt t="63377" x="2566988" y="2638425"/>
          <p14:tracePt t="63386" x="2566988" y="2703513"/>
          <p14:tracePt t="63392" x="2557463" y="2730500"/>
          <p14:tracePt t="63401" x="2530475" y="2803525"/>
          <p14:tracePt t="63407" x="2457450" y="2903538"/>
          <p14:tracePt t="63416" x="2374900" y="2986088"/>
          <p14:tracePt t="63423" x="2292350" y="3068638"/>
          <p14:tracePt t="63430" x="2174875" y="3195638"/>
          <p14:tracePt t="63439" x="2055813" y="3278188"/>
          <p14:tracePt t="63446" x="1917700" y="3360738"/>
          <p14:tracePt t="63454" x="1836738" y="3424238"/>
          <p14:tracePt t="63461" x="1754188" y="3470275"/>
          <p14:tracePt t="63469" x="1654175" y="3497263"/>
          <p14:tracePt t="63476" x="1571625" y="3533775"/>
          <p14:tracePt t="63483" x="1498600" y="3560763"/>
          <p14:tracePt t="63490" x="1389063" y="3570288"/>
          <p14:tracePt t="63499" x="1287463" y="3589338"/>
          <p14:tracePt t="63506" x="1160463" y="3589338"/>
          <p14:tracePt t="63514" x="1050925" y="3579813"/>
          <p14:tracePt t="63522" x="941388" y="3552825"/>
          <p14:tracePt t="63529" x="858838" y="3524250"/>
          <p14:tracePt t="63538" x="795338" y="3506788"/>
          <p14:tracePt t="63544" x="749300" y="3470275"/>
          <p14:tracePt t="63552" x="685800" y="3397250"/>
          <p14:tracePt t="63559" x="612775" y="3333750"/>
          <p14:tracePt t="63567" x="566738" y="3287713"/>
          <p14:tracePt t="63574" x="530225" y="3224213"/>
          <p14:tracePt t="63583" x="474663" y="3141663"/>
          <p14:tracePt t="63591" x="447675" y="3095625"/>
          <p14:tracePt t="63598" x="438150" y="3032125"/>
          <p14:tracePt t="63605" x="420688" y="2940050"/>
          <p14:tracePt t="63613" x="428625" y="2857500"/>
          <p14:tracePt t="63622" x="428625" y="2784475"/>
          <p14:tracePt t="63627" x="457200" y="2693988"/>
          <p14:tracePt t="63636" x="493713" y="2630488"/>
          <p14:tracePt t="63642" x="520700" y="2565400"/>
          <p14:tracePt t="63651" x="539750" y="2484438"/>
          <p14:tracePt t="63658" x="557213" y="2455863"/>
          <p14:tracePt t="63666" x="584200" y="2401888"/>
          <p14:tracePt t="63675" x="639763" y="2346325"/>
          <p14:tracePt t="63681" x="685800" y="2301875"/>
          <p14:tracePt t="63689" x="785813" y="2228850"/>
          <p14:tracePt t="63695" x="858838" y="2173288"/>
          <p14:tracePt t="63705" x="968375" y="2127250"/>
          <p14:tracePt t="63711" x="1068388" y="2100263"/>
          <p14:tracePt t="63719" x="1196975" y="2054225"/>
          <p14:tracePt t="63726" x="1306513" y="2046288"/>
          <p14:tracePt t="63734" x="1389063" y="2009775"/>
          <p14:tracePt t="63741" x="1535113" y="1990725"/>
          <p14:tracePt t="63750" x="1671638" y="1973263"/>
          <p14:tracePt t="63758" x="1808163" y="1973263"/>
          <p14:tracePt t="63764" x="1946275" y="1963738"/>
          <p14:tracePt t="63772" x="2109788" y="1963738"/>
          <p14:tracePt t="63780" x="2219325" y="1963738"/>
          <p14:tracePt t="63788" x="2328863" y="1963738"/>
          <p14:tracePt t="63795" x="2384425" y="1981200"/>
          <p14:tracePt t="63804" x="2447925" y="1990725"/>
          <p14:tracePt t="63810" x="2520950" y="2000250"/>
          <p14:tracePt t="63818" x="2603500" y="2027238"/>
          <p14:tracePt t="63825" x="2703513" y="2073275"/>
          <p14:tracePt t="63833" x="2795588" y="2127250"/>
          <p14:tracePt t="63840" x="2868613" y="2163763"/>
          <p14:tracePt t="63848" x="2895600" y="2200275"/>
          <p14:tracePt t="63855" x="2951163" y="2282825"/>
          <p14:tracePt t="63863" x="3005138" y="2346325"/>
          <p14:tracePt t="63872" x="3024188" y="2411413"/>
          <p14:tracePt t="63878" x="3051175" y="2455863"/>
          <p14:tracePt t="63889" x="3060700" y="2528888"/>
          <p14:tracePt t="63894" x="3078163" y="2593975"/>
          <p14:tracePt t="63901" x="3078163" y="2620963"/>
          <p14:tracePt t="63908" x="3078163" y="2647950"/>
          <p14:tracePt t="63916" x="3078163" y="2684463"/>
          <p14:tracePt t="63924" x="3078163" y="2720975"/>
          <p14:tracePt t="63932" x="3060700" y="2747963"/>
          <p14:tracePt t="63939" x="3041650" y="2803525"/>
          <p14:tracePt t="63947" x="3005138" y="2857500"/>
          <p14:tracePt t="63955" x="2968625" y="2922588"/>
          <p14:tracePt t="63962" x="2951163" y="2949575"/>
          <p14:tracePt t="63971" x="2905125" y="2986088"/>
          <p14:tracePt t="63977" x="2849563" y="3032125"/>
          <p14:tracePt t="63985" x="2822575" y="3068638"/>
          <p14:tracePt t="63992" x="2795588" y="3114675"/>
          <p14:tracePt t="64000" x="2749550" y="3132138"/>
          <p14:tracePt t="64009" x="2732088" y="3151188"/>
          <p14:tracePt t="64015" x="2713038" y="3159125"/>
          <p14:tracePt t="64023" x="2695575" y="3178175"/>
          <p14:tracePt t="64031" x="2667000" y="3205163"/>
          <p14:tracePt t="64038" x="2620963" y="3214688"/>
          <p14:tracePt t="64046" x="2540000" y="3241675"/>
          <p14:tracePt t="64054" x="2466975" y="3251200"/>
          <p14:tracePt t="64060" x="2374900" y="3260725"/>
          <p14:tracePt t="64069" x="2247900" y="3260725"/>
          <p14:tracePt t="64076" x="2165350" y="3260725"/>
          <p14:tracePt t="64084" x="2092325" y="3251200"/>
          <p14:tracePt t="64091" x="2046288" y="3232150"/>
          <p14:tracePt t="64099" x="2009775" y="3224213"/>
          <p14:tracePt t="64107" x="1982788" y="3205163"/>
          <p14:tracePt t="64121" x="1973263" y="3195638"/>
          <p14:tracePt t="64129" x="1973263" y="3187700"/>
          <p14:tracePt t="64138" x="1963738" y="3187700"/>
          <p14:tracePt t="64154" x="1954213" y="3178175"/>
          <p14:tracePt t="64159" x="1954213" y="3168650"/>
          <p14:tracePt t="64167" x="1954213" y="3151188"/>
          <p14:tracePt t="64174" x="1963738" y="3105150"/>
          <p14:tracePt t="64183" x="2000250" y="3059113"/>
          <p14:tracePt t="64190" x="2036763" y="3013075"/>
          <p14:tracePt t="64198" x="2100263" y="2959100"/>
          <p14:tracePt t="64205" x="2238375" y="2849563"/>
          <p14:tracePt t="64213" x="2338388" y="2784475"/>
          <p14:tracePt t="64221" x="2474913" y="2693988"/>
          <p14:tracePt t="64228" x="2584450" y="2584450"/>
          <p14:tracePt t="64237" x="2713038" y="2501900"/>
          <p14:tracePt t="64242" x="2868613" y="2392363"/>
          <p14:tracePt t="64251" x="3051175" y="2273300"/>
          <p14:tracePt t="64258" x="3206750" y="2200275"/>
          <p14:tracePt t="64266" x="3352800" y="2127250"/>
          <p14:tracePt t="64275" x="3471863" y="2054225"/>
          <p14:tracePt t="64281" x="3552825" y="2009775"/>
          <p14:tracePt t="64288" x="3598863" y="2000250"/>
          <p14:tracePt t="64296" x="3654425" y="2000250"/>
          <p14:tracePt t="64304" x="3708400" y="2000250"/>
          <p14:tracePt t="64311" x="3790950" y="2017713"/>
          <p14:tracePt t="64319" x="3846513" y="2046288"/>
          <p14:tracePt t="64327" x="3900488" y="2090738"/>
          <p14:tracePt t="64334" x="3963988" y="2127250"/>
          <p14:tracePt t="64342" x="4000500" y="2173288"/>
          <p14:tracePt t="64349" x="4019550" y="2236788"/>
          <p14:tracePt t="64358" x="4046538" y="2355850"/>
          <p14:tracePt t="64365" x="4065588" y="2428875"/>
          <p14:tracePt t="64372" x="4065588" y="2484438"/>
          <p14:tracePt t="64380" x="4065588" y="2557463"/>
          <p14:tracePt t="64388" x="4046538" y="2657475"/>
          <p14:tracePt t="64395" x="4000500" y="2784475"/>
          <p14:tracePt t="64404" x="3927475" y="2922588"/>
          <p14:tracePt t="64410" x="3863975" y="3095625"/>
          <p14:tracePt t="64417" x="3810000" y="3241675"/>
          <p14:tracePt t="64425" x="3727450" y="3378200"/>
          <p14:tracePt t="64433" x="3690938" y="3443288"/>
          <p14:tracePt t="64442" x="3571875" y="3516313"/>
          <p14:tracePt t="64448" x="3452813" y="3570288"/>
          <p14:tracePt t="64455" x="3289300" y="3652838"/>
          <p14:tracePt t="64463" x="3124200" y="3679825"/>
          <p14:tracePt t="64472" x="3014663" y="3698875"/>
          <p14:tracePt t="64478" x="2951163" y="3698875"/>
          <p14:tracePt t="64488" x="2878138" y="3698875"/>
          <p14:tracePt t="64494" x="2849563" y="3698875"/>
          <p14:tracePt t="64501" x="2805113" y="3679825"/>
          <p14:tracePt t="64509" x="2759075" y="3633788"/>
          <p14:tracePt t="64517" x="2703513" y="3570288"/>
          <p14:tracePt t="64523" x="2649538" y="3497263"/>
          <p14:tracePt t="64531" x="2620963" y="3424238"/>
          <p14:tracePt t="64540" x="2613025" y="3324225"/>
          <p14:tracePt t="64547" x="2613025" y="3232150"/>
          <p14:tracePt t="64554" x="2630488" y="3159125"/>
          <p14:tracePt t="64562" x="2640013" y="3078163"/>
          <p14:tracePt t="64571" x="2649538" y="3022600"/>
          <p14:tracePt t="64577" x="2695575" y="2959100"/>
          <p14:tracePt t="64587" x="2732088" y="2876550"/>
          <p14:tracePt t="64592" x="2759075" y="2794000"/>
          <p14:tracePt t="64600" x="2813050" y="2711450"/>
          <p14:tracePt t="64609" x="2886075" y="2611438"/>
          <p14:tracePt t="64615" x="2968625" y="2557463"/>
          <p14:tracePt t="64624" x="3005138" y="2511425"/>
          <p14:tracePt t="64630" x="3032125" y="2492375"/>
          <p14:tracePt t="64638" x="3078163" y="2484438"/>
          <p14:tracePt t="64646" x="3097213" y="2474913"/>
          <p14:tracePt t="64661" x="3105150" y="2465388"/>
          <p14:tracePt t="64671" x="3114675" y="2465388"/>
          <p14:tracePt t="64699" x="3114675" y="2501900"/>
          <p14:tracePt t="64706" x="3078163" y="2547938"/>
          <p14:tracePt t="64714" x="3024188" y="2611438"/>
          <p14:tracePt t="64722" x="2968625" y="2674938"/>
          <p14:tracePt t="64729" x="2941638" y="2711450"/>
          <p14:tracePt t="64738" x="2886075" y="2747963"/>
          <p14:tracePt t="64744" x="2859088" y="2767013"/>
          <p14:tracePt t="64754" x="2841625" y="2784475"/>
          <p14:tracePt t="64759" x="2832100" y="2794000"/>
          <p14:tracePt t="64768" x="2813050" y="2813050"/>
          <p14:tracePt t="64774" x="2805113" y="2830513"/>
          <p14:tracePt t="64792" x="2795588" y="2849563"/>
          <p14:tracePt t="64806" x="2795588" y="2857500"/>
          <p14:tracePt t="64837" x="2805113" y="2867025"/>
          <p14:tracePt t="64843" x="2859088" y="2894013"/>
          <p14:tracePt t="64851" x="2995613" y="2930525"/>
          <p14:tracePt t="64859" x="3141663" y="2959100"/>
          <p14:tracePt t="64866" x="3306763" y="2959100"/>
          <p14:tracePt t="64874" x="3435350" y="2959100"/>
          <p14:tracePt t="64881" x="3617913" y="2959100"/>
          <p14:tracePt t="64889" x="3846513" y="2949575"/>
          <p14:tracePt t="64904" x="4411663" y="2930525"/>
          <p14:tracePt t="64911" x="4576763" y="2930525"/>
          <p14:tracePt t="64920" x="4703763" y="2922588"/>
          <p14:tracePt t="64927" x="4786313" y="2922588"/>
          <p14:tracePt t="64935" x="4895850" y="2968625"/>
          <p14:tracePt t="64941" x="5033963" y="3013075"/>
          <p14:tracePt t="64950" x="5133975" y="3068638"/>
          <p14:tracePt t="64957" x="5243513" y="3122613"/>
          <p14:tracePt t="64965" x="5343525" y="3195638"/>
          <p14:tracePt t="64973" x="5435600" y="3268663"/>
          <p14:tracePt t="64980" x="5535613" y="3351213"/>
          <p14:tracePt t="64988" x="5599113" y="3433763"/>
          <p14:tracePt t="64995" x="5672138" y="3506788"/>
          <p14:tracePt t="65004" x="5718175" y="3552825"/>
          <p14:tracePt t="65010" x="5754688" y="3597275"/>
          <p14:tracePt t="65018" x="5791200" y="3652838"/>
          <p14:tracePt t="65025" x="5854700" y="3716338"/>
          <p14:tracePt t="65033" x="5910263" y="3779838"/>
          <p14:tracePt t="65041" x="6002338" y="3898900"/>
          <p14:tracePt t="65047" x="6056313" y="4000500"/>
          <p14:tracePt t="65057" x="6083300" y="4100513"/>
          <p14:tracePt t="65064" x="6111875" y="4173538"/>
          <p14:tracePt t="65071" x="6138863" y="4256088"/>
          <p14:tracePt t="65079" x="6148388" y="4346575"/>
          <p14:tracePt t="65087" x="6165850" y="4410075"/>
          <p14:tracePt t="65094" x="6165850" y="4446588"/>
          <p14:tracePt t="65101" x="6165850" y="4492625"/>
          <p14:tracePt t="65109" x="6156325" y="4548188"/>
          <p14:tracePt t="65117" x="6156325" y="4584700"/>
          <p14:tracePt t="65124" x="6148388" y="4648200"/>
          <p14:tracePt t="65132" x="6138863" y="4684713"/>
          <p14:tracePt t="65139" x="6129338" y="4784725"/>
          <p14:tracePt t="65147" x="6111875" y="4840288"/>
          <p14:tracePt t="65154" x="6102350" y="4903788"/>
          <p14:tracePt t="65162" x="6102350" y="4976813"/>
          <p14:tracePt t="65171" x="6075363" y="5032375"/>
          <p14:tracePt t="65177" x="6065838" y="5095875"/>
          <p14:tracePt t="65186" x="6056313" y="5168900"/>
          <p14:tracePt t="65192" x="6038850" y="5214938"/>
          <p14:tracePt t="65201" x="6029325" y="5241925"/>
          <p14:tracePt t="65207" x="6029325" y="5259388"/>
          <p14:tracePt t="65216" x="6019800" y="5295900"/>
          <p14:tracePt t="65225" x="6019800" y="5324475"/>
          <p14:tracePt t="65231" x="6019800" y="5341938"/>
          <p14:tracePt t="65238" x="6010275" y="5378450"/>
          <p14:tracePt t="65245" x="6010275" y="5451475"/>
          <p14:tracePt t="65254" x="6002338" y="5534025"/>
          <p14:tracePt t="65261" x="6002338" y="5588000"/>
          <p14:tracePt t="65270" x="6002338" y="5624513"/>
          <p14:tracePt t="65276" x="6002338" y="5661025"/>
          <p14:tracePt t="65284" x="6002338" y="5726113"/>
          <p14:tracePt t="65291" x="6002338" y="5770563"/>
          <p14:tracePt t="65299" x="6002338" y="5799138"/>
          <p14:tracePt t="65306" x="6002338" y="5826125"/>
          <p14:tracePt t="65314" x="6002338" y="5843588"/>
          <p14:tracePt t="65322" x="6010275" y="5862638"/>
          <p14:tracePt t="65330" x="6010275" y="5872163"/>
          <p14:tracePt t="65338" x="6010275" y="5908675"/>
          <p14:tracePt t="65344" x="6010275" y="5918200"/>
          <p14:tracePt t="65351" x="6010275" y="5935663"/>
          <p14:tracePt t="65368" x="6010275" y="5945188"/>
          <p14:tracePt t="80385" x="6010275" y="5935663"/>
          <p14:tracePt t="80393" x="6010275" y="5908675"/>
          <p14:tracePt t="80400" x="6010275" y="5889625"/>
          <p14:tracePt t="80407" x="6002338" y="5843588"/>
          <p14:tracePt t="80415" x="6002338" y="5753100"/>
          <p14:tracePt t="80423" x="6002338" y="5680075"/>
          <p14:tracePt t="80430" x="6002338" y="5607050"/>
          <p14:tracePt t="80438" x="6002338" y="5543550"/>
          <p14:tracePt t="80445" x="6002338" y="5507038"/>
          <p14:tracePt t="80453" x="6002338" y="5451475"/>
          <p14:tracePt t="80461" x="6002338" y="5424488"/>
          <p14:tracePt t="80468" x="6002338" y="5387975"/>
          <p14:tracePt t="80475" x="6002338" y="5360988"/>
          <p14:tracePt t="80483" x="6002338" y="5324475"/>
          <p14:tracePt t="80491" x="6002338" y="5278438"/>
          <p14:tracePt t="80498" x="6010275" y="5241925"/>
          <p14:tracePt t="80506" x="6010275" y="5195888"/>
          <p14:tracePt t="80513" x="6019800" y="5141913"/>
          <p14:tracePt t="80522" x="6046788" y="5059363"/>
          <p14:tracePt t="80530" x="6075363" y="4967288"/>
          <p14:tracePt t="80537" x="6119813" y="4848225"/>
          <p14:tracePt t="80544" x="6129338" y="4775200"/>
          <p14:tracePt t="80552" x="6156325" y="4694238"/>
          <p14:tracePt t="80560" x="6175375" y="4621213"/>
          <p14:tracePt t="80567" x="6184900" y="4584700"/>
          <p14:tracePt t="80574" x="6184900" y="4565650"/>
          <p14:tracePt t="80582" x="6192838" y="4565650"/>
          <p14:tracePt t="80590" x="6192838" y="4556125"/>
          <p14:tracePt t="80597" x="6192838" y="4548188"/>
          <p14:tracePt t="80605" x="6192838" y="4538663"/>
          <p14:tracePt t="80620" x="6192838" y="4529138"/>
          <p14:tracePt t="80635" x="6192838" y="4519613"/>
          <p14:tracePt t="80666" x="6192838" y="4511675"/>
          <p14:tracePt t="80673" x="6192838" y="4492625"/>
          <p14:tracePt t="80680" x="6192838" y="4483100"/>
          <p14:tracePt t="80689" x="6184900" y="4483100"/>
          <p14:tracePt t="80696" x="6175375" y="4465638"/>
          <p14:tracePt t="80704" x="6165850" y="4456113"/>
          <p14:tracePt t="80711" x="6156325" y="4446588"/>
          <p14:tracePt t="80719" x="6148388" y="4446588"/>
          <p14:tracePt t="80727" x="6119813" y="4438650"/>
          <p14:tracePt t="80734" x="6092825" y="4410075"/>
          <p14:tracePt t="80743" x="6038850" y="4402138"/>
          <p14:tracePt t="80749" x="5965825" y="4402138"/>
          <p14:tracePt t="80757" x="5864225" y="4392613"/>
          <p14:tracePt t="80764" x="5773738" y="4392613"/>
          <p14:tracePt t="80772" x="5681663" y="4392613"/>
          <p14:tracePt t="80779" x="5591175" y="4410075"/>
          <p14:tracePt t="80787" x="5526088" y="4419600"/>
          <p14:tracePt t="80795" x="5462588" y="4446588"/>
          <p14:tracePt t="80802" x="5416550" y="4465638"/>
          <p14:tracePt t="80810" x="5389563" y="4483100"/>
          <p14:tracePt t="80817" x="5343525" y="4511675"/>
          <p14:tracePt t="80825" x="5326063" y="4538663"/>
          <p14:tracePt t="80832" x="5307013" y="4556125"/>
          <p14:tracePt t="80840" x="5297488" y="4565650"/>
          <p14:tracePt t="80848" x="5280025" y="4584700"/>
          <p14:tracePt t="80855" x="5270500" y="4592638"/>
          <p14:tracePt t="80864" x="5260975" y="4611688"/>
          <p14:tracePt t="80871" x="5253038" y="4629150"/>
          <p14:tracePt t="80878" x="5243513" y="4648200"/>
          <p14:tracePt t="80885" x="5243513" y="4665663"/>
          <p14:tracePt t="80894" x="5233988" y="4675188"/>
          <p14:tracePt t="80900" x="5233988" y="4684713"/>
          <p14:tracePt t="80909" x="5233988" y="4694238"/>
          <p14:tracePt t="80923" x="5233988" y="4702175"/>
          <p14:tracePt t="80930" x="5233988" y="4711700"/>
          <p14:tracePt t="80939" x="5233988" y="4721225"/>
          <p14:tracePt t="80945" x="5233988" y="4730750"/>
          <p14:tracePt t="80969" x="5233988" y="4738688"/>
          <p14:tracePt t="80977" x="5243513" y="4748213"/>
          <p14:tracePt t="80984" x="5253038" y="4757738"/>
          <p14:tracePt t="80991" x="5260975" y="4767263"/>
          <p14:tracePt t="80998" x="5270500" y="4775200"/>
          <p14:tracePt t="81006" x="5289550" y="4784725"/>
          <p14:tracePt t="81014" x="5289550" y="4794250"/>
          <p14:tracePt t="81020" x="5297488" y="4794250"/>
          <p14:tracePt t="81028" x="5307013" y="4803775"/>
          <p14:tracePt t="81037" x="5326063" y="4811713"/>
          <p14:tracePt t="81044" x="5343525" y="4848225"/>
          <p14:tracePt t="81052" x="5389563" y="4857750"/>
          <p14:tracePt t="81060" x="5435600" y="4867275"/>
          <p14:tracePt t="81066" x="5489575" y="4876800"/>
          <p14:tracePt t="81074" x="5562600" y="4894263"/>
          <p14:tracePt t="81081" x="5664200" y="4894263"/>
          <p14:tracePt t="81089" x="5718175" y="4903788"/>
          <p14:tracePt t="81096" x="5764213" y="4903788"/>
          <p14:tracePt t="81104" x="5810250" y="4903788"/>
          <p14:tracePt t="81112" x="5873750" y="4913313"/>
          <p14:tracePt t="81119" x="5910263" y="4913313"/>
          <p14:tracePt t="81128" x="5983288" y="4922838"/>
          <p14:tracePt t="81135" x="6075363" y="4922838"/>
          <p14:tracePt t="81144" x="6148388" y="4922838"/>
          <p14:tracePt t="81149" x="6275388" y="4922838"/>
          <p14:tracePt t="81157" x="6411913" y="4922838"/>
          <p14:tracePt t="81164" x="6523038" y="4903788"/>
          <p14:tracePt t="81172" x="6604000" y="4876800"/>
          <p14:tracePt t="81179" x="6659563" y="4867275"/>
          <p14:tracePt t="81187" x="6732588" y="4857750"/>
          <p14:tracePt t="81194" x="6815138" y="4803775"/>
          <p14:tracePt t="81202" x="6915150" y="4748213"/>
          <p14:tracePt t="81210" x="7015163" y="4684713"/>
          <p14:tracePt t="81217" x="7134225" y="4629150"/>
          <p14:tracePt t="81226" x="7234238" y="4575175"/>
          <p14:tracePt t="81232" x="7289800" y="4511675"/>
          <p14:tracePt t="81240" x="7335838" y="4456113"/>
          <p14:tracePt t="81247" x="7362825" y="4410075"/>
          <p14:tracePt t="81255" x="7380288" y="4392613"/>
          <p14:tracePt t="81263" x="7389813" y="4365625"/>
          <p14:tracePt t="81270" x="7399338" y="4319588"/>
          <p14:tracePt t="81278" x="7408863" y="4300538"/>
          <p14:tracePt t="81285" x="7408863" y="4283075"/>
          <p14:tracePt t="81293" x="7408863" y="4256088"/>
          <p14:tracePt t="81300" x="7399338" y="4237038"/>
          <p14:tracePt t="81308" x="7380288" y="4200525"/>
          <p14:tracePt t="81315" x="7343775" y="4154488"/>
          <p14:tracePt t="81323" x="7307263" y="4127500"/>
          <p14:tracePt t="81330" x="7216775" y="4073525"/>
          <p14:tracePt t="81338" x="7134225" y="4027488"/>
          <p14:tracePt t="81347" x="7088188" y="4008438"/>
          <p14:tracePt t="81353" x="7043738" y="3981450"/>
          <p14:tracePt t="81363" x="6978650" y="3935413"/>
          <p14:tracePt t="81368" x="6915150" y="3908425"/>
          <p14:tracePt t="81377" x="6832600" y="3881438"/>
          <p14:tracePt t="81384" x="6742113" y="3871913"/>
          <p14:tracePt t="81391" x="6669088" y="3871913"/>
          <p14:tracePt t="81398" x="6577013" y="3871913"/>
          <p14:tracePt t="81406" x="6477000" y="3871913"/>
          <p14:tracePt t="81413" x="6367463" y="3898900"/>
          <p14:tracePt t="81421" x="6275388" y="3917950"/>
          <p14:tracePt t="81429" x="6229350" y="3927475"/>
          <p14:tracePt t="81436" x="6202363" y="3944938"/>
          <p14:tracePt t="81444" x="6156325" y="3963988"/>
          <p14:tracePt t="81451" x="6119813" y="4000500"/>
          <p14:tracePt t="81460" x="6075363" y="4037013"/>
          <p14:tracePt t="81466" x="6019800" y="4100513"/>
          <p14:tracePt t="81474" x="5965825" y="4183063"/>
          <p14:tracePt t="81481" x="5910263" y="4264025"/>
          <p14:tracePt t="81489" x="5827713" y="4365625"/>
          <p14:tracePt t="81498" x="5764213" y="4483100"/>
          <p14:tracePt t="81503" x="5727700" y="4584700"/>
          <p14:tracePt t="81511" x="5681663" y="4694238"/>
          <p14:tracePt t="81518" x="5645150" y="4775200"/>
          <p14:tracePt t="81527" x="5608638" y="4821238"/>
          <p14:tracePt t="81534" x="5581650" y="4884738"/>
          <p14:tracePt t="81543" x="5554663" y="4967288"/>
          <p14:tracePt t="81549" x="5545138" y="5040313"/>
          <p14:tracePt t="81557" x="5526088" y="5105400"/>
          <p14:tracePt t="81564" x="5518150" y="5195888"/>
          <p14:tracePt t="81572" x="5518150" y="5232400"/>
          <p14:tracePt t="81581" x="5518150" y="5287963"/>
          <p14:tracePt t="81587" x="5518150" y="5368925"/>
          <p14:tracePt t="81595" x="5518150" y="5397500"/>
          <p14:tracePt t="81602" x="5518150" y="5424488"/>
          <p14:tracePt t="81610" x="5526088" y="5441950"/>
          <p14:tracePt t="81617" x="5526088" y="5470525"/>
          <p14:tracePt t="81626" x="5535613" y="5487988"/>
          <p14:tracePt t="81632" x="5545138" y="5534025"/>
          <p14:tracePt t="81640" x="5554663" y="5551488"/>
          <p14:tracePt t="81647" x="5572125" y="5570538"/>
          <p14:tracePt t="81654" x="5599113" y="5588000"/>
          <p14:tracePt t="81664" x="5618163" y="5607050"/>
          <p14:tracePt t="81670" x="5645150" y="5634038"/>
          <p14:tracePt t="81677" x="5691188" y="5653088"/>
          <p14:tracePt t="81685" x="5718175" y="5661025"/>
          <p14:tracePt t="81694" x="5737225" y="5670550"/>
          <p14:tracePt t="81700" x="5781675" y="5680075"/>
          <p14:tracePt t="81709" x="5810250" y="5716588"/>
          <p14:tracePt t="81715" x="5854700" y="5716588"/>
          <p14:tracePt t="81723" x="5910263" y="5716588"/>
          <p14:tracePt t="81730" x="5965825" y="5743575"/>
          <p14:tracePt t="81738" x="6029325" y="5743575"/>
          <p14:tracePt t="81745" x="6138863" y="5716588"/>
          <p14:tracePt t="81753" x="6284913" y="5716588"/>
          <p14:tracePt t="81761" x="6421438" y="5643563"/>
          <p14:tracePt t="81768" x="6559550" y="5551488"/>
          <p14:tracePt t="81777" x="6677025" y="5451475"/>
          <p14:tracePt t="81783" x="6786563" y="5268913"/>
          <p14:tracePt t="81791" x="6851650" y="5122863"/>
          <p14:tracePt t="81798" x="6878638" y="5003800"/>
          <p14:tracePt t="81806" x="6905625" y="4913313"/>
          <p14:tracePt t="81813" x="6915150" y="4811713"/>
          <p14:tracePt t="81822" x="6915150" y="4694238"/>
          <p14:tracePt t="81829" x="6915150" y="4548188"/>
          <p14:tracePt t="81837" x="6915150" y="4429125"/>
          <p14:tracePt t="81845" x="6896100" y="4300538"/>
          <p14:tracePt t="81851" x="6888163" y="4210050"/>
          <p14:tracePt t="81860" x="6842125" y="4110038"/>
          <p14:tracePt t="81867" x="6823075" y="4064000"/>
          <p14:tracePt t="81876" x="6769100" y="4000500"/>
          <p14:tracePt t="81895" x="6604000" y="3917950"/>
          <p14:tracePt t="81900" x="6523038" y="3881438"/>
          <p14:tracePt t="81905" x="6411913" y="3852863"/>
          <p14:tracePt t="81914" x="6338888" y="3852863"/>
          <p14:tracePt t="81920" x="6265863" y="3852863"/>
          <p14:tracePt t="81928" x="6165850" y="3871913"/>
          <p14:tracePt t="81935" x="6075363" y="3908425"/>
          <p14:tracePt t="81944" x="5973763" y="3954463"/>
          <p14:tracePt t="81951" x="5891213" y="3981450"/>
          <p14:tracePt t="81957" x="5827713" y="4017963"/>
          <p14:tracePt t="81965" x="5727700" y="4073525"/>
          <p14:tracePt t="81973" x="5664200" y="4127500"/>
          <p14:tracePt t="81980" x="5627688" y="4210050"/>
          <p14:tracePt t="81989" x="5591175" y="4256088"/>
          <p14:tracePt t="81996" x="5535613" y="4300538"/>
          <p14:tracePt t="82004" x="5518150" y="4337050"/>
          <p14:tracePt t="82011" x="5508625" y="4392613"/>
          <p14:tracePt t="82019" x="5489575" y="4419600"/>
          <p14:tracePt t="82026" x="5472113" y="4456113"/>
          <p14:tracePt t="82034" x="5472113" y="4465638"/>
          <p14:tracePt t="82043" x="5472113" y="4475163"/>
          <p14:tracePt t="82049" x="5472113" y="4492625"/>
          <p14:tracePt t="82057" x="5462588" y="4519613"/>
          <p14:tracePt t="82064" x="5462588" y="4556125"/>
          <p14:tracePt t="82072" x="5462588" y="4575175"/>
          <p14:tracePt t="82079" x="5462588" y="4584700"/>
          <p14:tracePt t="82088" x="5462588" y="4602163"/>
          <p14:tracePt t="82094" x="5462588" y="4621213"/>
          <p14:tracePt t="82102" x="5462588" y="4638675"/>
          <p14:tracePt t="82110" x="5462588" y="4648200"/>
          <p14:tracePt t="82118" x="5462588" y="4657725"/>
          <p14:tracePt t="82126" x="5462588" y="46656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COCOMO works well ...</a:t>
            </a:r>
          </a:p>
        </p:txBody>
      </p:sp>
      <p:sp>
        <p:nvSpPr>
          <p:cNvPr id="921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/>
              <a:t>COCOMO is a simple, exponential curve fit algorithm -- many situations can be fitted to exponential curves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As long as new projects are not dramatically different in size, complexity, or process, COCOMO can be quite valuable as an estimating tool</a:t>
            </a:r>
            <a:endParaRPr lang="en-US" sz="900"/>
          </a:p>
          <a:p>
            <a:pPr eaLnBrk="1" hangingPunct="1">
              <a:lnSpc>
                <a:spcPct val="90000"/>
              </a:lnSpc>
            </a:pPr>
            <a:r>
              <a:rPr lang="en-US" sz="2400"/>
              <a:t>Never rely on just one estimating tool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COCOMO tools: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Many tools are available that provide a simple user interface to the COCOMO model: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200"/>
              <a:t>Costar, Revic (free), CocoPro, SoftCost-R</a:t>
            </a:r>
            <a:endParaRPr lang="en-US" sz="2000"/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7F51E060-B5E6-4C2E-8529-69E00C4788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87"/>
    </mc:Choice>
    <mc:Fallback xmlns="">
      <p:transition spd="slow" advTm="54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70" x="5508625" y="4657725"/>
          <p14:tracePt t="1078" x="5572125" y="4629150"/>
          <p14:tracePt t="1086" x="5700713" y="4602163"/>
          <p14:tracePt t="1093" x="5827713" y="4565650"/>
          <p14:tracePt t="1101" x="6002338" y="4538663"/>
          <p14:tracePt t="1108" x="6148388" y="4511675"/>
          <p14:tracePt t="1116" x="6294438" y="4483100"/>
          <p14:tracePt t="1123" x="6403975" y="4465638"/>
          <p14:tracePt t="1132" x="6494463" y="4465638"/>
          <p14:tracePt t="1139" x="6559550" y="4465638"/>
          <p14:tracePt t="1147" x="6613525" y="4465638"/>
          <p14:tracePt t="1155" x="6723063" y="4465638"/>
          <p14:tracePt t="1162" x="6832600" y="4475163"/>
          <p14:tracePt t="1171" x="6951663" y="4502150"/>
          <p14:tracePt t="1177" x="7061200" y="4529138"/>
          <p14:tracePt t="1185" x="7170738" y="4556125"/>
          <p14:tracePt t="1192" x="7253288" y="4584700"/>
          <p14:tracePt t="1201" x="7316788" y="4611688"/>
          <p14:tracePt t="1207" x="7343775" y="4638675"/>
          <p14:tracePt t="1216" x="7380288" y="4657725"/>
          <p14:tracePt t="1223" x="7408863" y="4665663"/>
          <p14:tracePt t="1230" x="7435850" y="4694238"/>
          <p14:tracePt t="1238" x="7472363" y="4738688"/>
          <p14:tracePt t="1246" x="7499350" y="4767263"/>
          <p14:tracePt t="1254" x="7535863" y="4803775"/>
          <p14:tracePt t="1261" x="7554913" y="4840288"/>
          <p14:tracePt t="1269" x="7581900" y="4867275"/>
          <p14:tracePt t="1284" x="7591425" y="4884738"/>
          <p14:tracePt t="1291" x="7608888" y="4894263"/>
          <p14:tracePt t="1299" x="7608888" y="4903788"/>
          <p14:tracePt t="1307" x="7618413" y="4913313"/>
          <p14:tracePt t="1314" x="7618413" y="4922838"/>
          <p14:tracePt t="1322" x="7627938" y="4930775"/>
          <p14:tracePt t="1329" x="7627938" y="4940300"/>
          <p14:tracePt t="1338" x="7637463" y="4959350"/>
          <p14:tracePt t="1345" x="7645400" y="4959350"/>
          <p14:tracePt t="1352" x="7654925" y="4976813"/>
          <p14:tracePt t="1359" x="7664450" y="5013325"/>
          <p14:tracePt t="1368" x="7681913" y="5032375"/>
          <p14:tracePt t="1374" x="7691438" y="5049838"/>
          <p14:tracePt t="1383" x="7700963" y="5059363"/>
          <p14:tracePt t="1391" x="7710488" y="5068888"/>
          <p14:tracePt t="1398" x="7710488" y="5076825"/>
          <p14:tracePt t="1405" x="7727950" y="5086350"/>
          <p14:tracePt t="1413" x="7737475" y="5105400"/>
          <p14:tracePt t="1421" x="7747000" y="5113338"/>
          <p14:tracePt t="1428" x="7754938" y="5113338"/>
          <p14:tracePt t="1436" x="7764463" y="5122863"/>
          <p14:tracePt t="1443" x="7783513" y="5122863"/>
          <p14:tracePt t="1451" x="7800975" y="5132388"/>
          <p14:tracePt t="1458" x="7837488" y="5132388"/>
          <p14:tracePt t="1466" x="7864475" y="5141913"/>
          <p14:tracePt t="1474" x="7883525" y="5159375"/>
          <p14:tracePt t="1481" x="7900988" y="5168900"/>
          <p14:tracePt t="1490" x="7920038" y="5178425"/>
          <p14:tracePt t="1497" x="7937500" y="5186363"/>
          <p14:tracePt t="1505" x="7974013" y="5214938"/>
          <p14:tracePt t="1512" x="8002588" y="5241925"/>
          <p14:tracePt t="1521" x="8020050" y="5287963"/>
          <p14:tracePt t="1527" x="8066088" y="5368925"/>
          <p14:tracePt t="1535" x="8102600" y="5451475"/>
          <p14:tracePt t="1542" x="8139113" y="5497513"/>
          <p14:tracePt t="1550" x="8194675" y="5580063"/>
          <p14:tracePt t="1559" x="8239125" y="5680075"/>
          <p14:tracePt t="1564" x="8294688" y="5762625"/>
          <p14:tracePt t="1572" x="8331200" y="5853113"/>
          <p14:tracePt t="1581" x="8385175" y="5935663"/>
          <p14:tracePt t="1588" x="8458200" y="6054725"/>
          <p14:tracePt t="1596" x="8523288" y="6173788"/>
          <p14:tracePt t="1604" x="8559800" y="6237288"/>
          <p14:tracePt t="1619" x="8586788" y="6319838"/>
          <p14:tracePt t="1633" x="8613775" y="6410325"/>
          <p14:tracePt t="1640" x="8642350" y="6473825"/>
          <p14:tracePt t="1649" x="8669338" y="6492875"/>
          <p14:tracePt t="1658" x="8696325" y="6519863"/>
          <p14:tracePt t="1672" x="8705850" y="6538913"/>
          <p14:tracePt t="1678" x="8715375" y="6538913"/>
          <p14:tracePt t="1710" x="8723313" y="6538913"/>
          <p14:tracePt t="1945" x="8686800" y="6483350"/>
          <p14:tracePt t="1953" x="8659813" y="6456363"/>
          <p14:tracePt t="1960" x="8642350" y="6429375"/>
          <p14:tracePt t="1968" x="8623300" y="6400800"/>
          <p14:tracePt t="1975" x="8586788" y="6383338"/>
          <p14:tracePt t="1983" x="8531225" y="6346825"/>
          <p14:tracePt t="1990" x="8477250" y="6300788"/>
          <p14:tracePt t="1998" x="8450263" y="6264275"/>
          <p14:tracePt t="2007" x="8413750" y="6237288"/>
          <p14:tracePt t="2013" x="8385175" y="6218238"/>
          <p14:tracePt t="2021" x="8367713" y="6200775"/>
          <p14:tracePt t="2029" x="8340725" y="6181725"/>
          <p14:tracePt t="2037" x="8331200" y="6181725"/>
          <p14:tracePt t="2044" x="8312150" y="6173788"/>
          <p14:tracePt t="39060" x="8175625" y="6118225"/>
          <p14:tracePt t="39067" x="7966075" y="6072188"/>
          <p14:tracePt t="39076" x="7820025" y="6027738"/>
          <p14:tracePt t="39084" x="7691438" y="5991225"/>
          <p14:tracePt t="39090" x="7591425" y="5962650"/>
          <p14:tracePt t="39098" x="7462838" y="5954713"/>
          <p14:tracePt t="39106" x="7307263" y="5908675"/>
          <p14:tracePt t="39114" x="7143750" y="5889625"/>
          <p14:tracePt t="39120" x="6997700" y="5881688"/>
          <p14:tracePt t="39128" x="6815138" y="5843588"/>
          <p14:tracePt t="39135" x="6686550" y="5843588"/>
          <p14:tracePt t="39143" x="6613525" y="5835650"/>
          <p14:tracePt t="39150" x="6530975" y="5826125"/>
          <p14:tracePt t="39159" x="6421438" y="5789613"/>
          <p14:tracePt t="39166" x="6294438" y="5762625"/>
          <p14:tracePt t="39173" x="6119813" y="5734050"/>
          <p14:tracePt t="39182" x="6010275" y="5707063"/>
          <p14:tracePt t="39189" x="5864225" y="5689600"/>
          <p14:tracePt t="39198" x="5745163" y="5643563"/>
          <p14:tracePt t="39203" x="5635625" y="5607050"/>
          <p14:tracePt t="39211" x="5535613" y="5580063"/>
          <p14:tracePt t="39218" x="5370513" y="5514975"/>
          <p14:tracePt t="39227" x="5216525" y="5470525"/>
          <p14:tracePt t="39233" x="5005388" y="5424488"/>
          <p14:tracePt t="39242" x="4732338" y="5305425"/>
          <p14:tracePt t="39249" x="4557713" y="5222875"/>
          <p14:tracePt t="39257" x="4411663" y="5178425"/>
          <p14:tracePt t="39264" x="4256088" y="5122863"/>
          <p14:tracePt t="39272" x="4073525" y="5059363"/>
          <p14:tracePt t="39281" x="3883025" y="5013325"/>
          <p14:tracePt t="39287" x="3717925" y="4949825"/>
          <p14:tracePt t="39295" x="3571875" y="4903788"/>
          <p14:tracePt t="39301" x="3471863" y="4867275"/>
          <p14:tracePt t="39310" x="3370263" y="4794250"/>
          <p14:tracePt t="39318" x="3289300" y="4702175"/>
          <p14:tracePt t="39324" x="3197225" y="4621213"/>
          <p14:tracePt t="39332" x="3097213" y="4502150"/>
          <p14:tracePt t="39340" x="2987675" y="4402138"/>
          <p14:tracePt t="39348" x="2886075" y="4310063"/>
          <p14:tracePt t="39355" x="2786063" y="4227513"/>
          <p14:tracePt t="39364" x="2703513" y="4154488"/>
          <p14:tracePt t="39369" x="2657475" y="4117975"/>
          <p14:tracePt t="39377" x="2593975" y="4081463"/>
          <p14:tracePt t="39384" x="2547938" y="4044950"/>
          <p14:tracePt t="39392" x="2511425" y="4027488"/>
          <p14:tracePt t="39401" x="2484438" y="4017963"/>
          <p14:tracePt t="39408" x="2474913" y="4008438"/>
          <p14:tracePt t="39415" x="2457450" y="4008438"/>
          <p14:tracePt t="39423" x="2438400" y="4000500"/>
          <p14:tracePt t="39431" x="2411413" y="4000500"/>
          <p14:tracePt t="39438" x="2365375" y="3990975"/>
          <p14:tracePt t="39446" x="2328863" y="3990975"/>
          <p14:tracePt t="39453" x="2274888" y="3990975"/>
          <p14:tracePt t="39461" x="2192338" y="3990975"/>
          <p14:tracePt t="39467" x="2100263" y="4017963"/>
          <p14:tracePt t="39476" x="2000250" y="4064000"/>
          <p14:tracePt t="39483" x="1881188" y="4137025"/>
          <p14:tracePt t="39491" x="1781175" y="4200525"/>
          <p14:tracePt t="39498" x="1662113" y="4292600"/>
          <p14:tracePt t="39506" x="1562100" y="4402138"/>
          <p14:tracePt t="39514" x="1479550" y="4483100"/>
          <p14:tracePt t="39521" x="1389063" y="4584700"/>
          <p14:tracePt t="39529" x="1316038" y="4684713"/>
          <p14:tracePt t="39535" x="1270000" y="4730750"/>
          <p14:tracePt t="39543" x="1214438" y="4784725"/>
          <p14:tracePt t="39550" x="1187450" y="4803775"/>
          <p14:tracePt t="39559" x="1169988" y="4848225"/>
          <p14:tracePt t="39566" x="1150938" y="4867275"/>
          <p14:tracePt t="39573" x="1133475" y="4894263"/>
          <p14:tracePt t="39581" x="1123950" y="4930775"/>
          <p14:tracePt t="39589" x="1114425" y="4959350"/>
          <p14:tracePt t="39598" x="1114425" y="4976813"/>
          <p14:tracePt t="39603" x="1114425" y="5013325"/>
          <p14:tracePt t="39611" x="1114425" y="5049838"/>
          <p14:tracePt t="39618" x="1114425" y="5086350"/>
          <p14:tracePt t="39626" x="1123950" y="5132388"/>
          <p14:tracePt t="39633" x="1123950" y="5168900"/>
          <p14:tracePt t="39641" x="1141413" y="5241925"/>
          <p14:tracePt t="39649" x="1150938" y="5287963"/>
          <p14:tracePt t="39657" x="1169988" y="5332413"/>
          <p14:tracePt t="39665" x="1196975" y="5387975"/>
          <p14:tracePt t="39671" x="1233488" y="5451475"/>
          <p14:tracePt t="39680" x="1260475" y="5487988"/>
          <p14:tracePt t="39686" x="1270000" y="5507038"/>
          <p14:tracePt t="39694" x="1287463" y="5524500"/>
          <p14:tracePt t="39701" x="1316038" y="5551488"/>
          <p14:tracePt t="39708" x="1352550" y="5580063"/>
          <p14:tracePt t="39718" x="1425575" y="5616575"/>
          <p14:tracePt t="39724" x="1479550" y="5634038"/>
          <p14:tracePt t="39731" x="1579563" y="5653088"/>
          <p14:tracePt t="39739" x="1690688" y="5661025"/>
          <p14:tracePt t="39748" x="1817688" y="5661025"/>
          <p14:tracePt t="39755" x="1963738" y="5661025"/>
          <p14:tracePt t="39762" x="2055813" y="5643563"/>
          <p14:tracePt t="39769" x="2174875" y="5616575"/>
          <p14:tracePt t="39777" x="2301875" y="5561013"/>
          <p14:tracePt t="39784" x="2457450" y="5497513"/>
          <p14:tracePt t="39792" x="2593975" y="5434013"/>
          <p14:tracePt t="39800" x="2703513" y="5378450"/>
          <p14:tracePt t="39807" x="2786063" y="5305425"/>
          <p14:tracePt t="39815" x="2849563" y="5268913"/>
          <p14:tracePt t="39823" x="2895600" y="5251450"/>
          <p14:tracePt t="39831" x="2941638" y="5222875"/>
          <p14:tracePt t="39838" x="2951163" y="5214938"/>
          <p14:tracePt t="39846" x="2959100" y="5214938"/>
          <p14:tracePt t="39882" x="2959100" y="5205413"/>
          <p14:tracePt t="39891" x="2968625" y="5195888"/>
          <p14:tracePt t="39899" x="2968625" y="5186363"/>
          <p14:tracePt t="39915" x="2941638" y="5105400"/>
          <p14:tracePt t="39921" x="2914650" y="5059363"/>
          <p14:tracePt t="39931" x="2886075" y="5022850"/>
          <p14:tracePt t="39936" x="2859088" y="5003800"/>
          <p14:tracePt t="39944" x="2813050" y="4967288"/>
          <p14:tracePt t="39951" x="2749550" y="4930775"/>
          <p14:tracePt t="39959" x="2667000" y="4903788"/>
          <p14:tracePt t="39968" x="2613025" y="4876800"/>
          <p14:tracePt t="39974" x="2576513" y="4867275"/>
          <p14:tracePt t="39981" x="2520950" y="4867275"/>
          <p14:tracePt t="39990" x="2430463" y="4867275"/>
          <p14:tracePt t="39998" x="2320925" y="4876800"/>
          <p14:tracePt t="40004" x="2192338" y="4903788"/>
          <p14:tracePt t="40013" x="2073275" y="4930775"/>
          <p14:tracePt t="40020" x="1954213" y="4995863"/>
          <p14:tracePt t="40028" x="1881188" y="5032375"/>
          <p14:tracePt t="40034" x="1817688" y="5068888"/>
          <p14:tracePt t="40043" x="1763713" y="5105400"/>
          <p14:tracePt t="40052" x="1690688" y="5149850"/>
          <p14:tracePt t="40057" x="1654175" y="5168900"/>
          <p14:tracePt t="40065" x="1635125" y="5195888"/>
          <p14:tracePt t="40072" x="1617663" y="5214938"/>
          <p14:tracePt t="40081" x="1598613" y="5232400"/>
          <p14:tracePt t="40088" x="1589088" y="5251450"/>
          <p14:tracePt t="40097" x="1579563" y="5259388"/>
          <p14:tracePt t="40103" x="1571625" y="5278438"/>
          <p14:tracePt t="40111" x="1571625" y="5295900"/>
          <p14:tracePt t="40118" x="1552575" y="5305425"/>
          <p14:tracePt t="40127" x="1552575" y="5314950"/>
          <p14:tracePt t="40141" x="1543050" y="5332413"/>
          <p14:tracePt t="40149" x="1543050" y="5351463"/>
          <p14:tracePt t="40157" x="1543050" y="5378450"/>
          <p14:tracePt t="40165" x="1562100" y="5405438"/>
          <p14:tracePt t="40173" x="1571625" y="5424488"/>
          <p14:tracePt t="40181" x="1589088" y="5461000"/>
          <p14:tracePt t="40187" x="1625600" y="5487988"/>
          <p14:tracePt t="40195" x="1662113" y="5543550"/>
          <p14:tracePt t="40202" x="1727200" y="5561013"/>
          <p14:tracePt t="40210" x="1800225" y="5607050"/>
          <p14:tracePt t="40217" x="1881188" y="5661025"/>
          <p14:tracePt t="40225" x="1963738" y="5689600"/>
          <p14:tracePt t="40234" x="2063750" y="5716588"/>
          <p14:tracePt t="40239" x="2136775" y="5716588"/>
          <p14:tracePt t="40248" x="2174875" y="5726113"/>
          <p14:tracePt t="40256" x="2292350" y="5734050"/>
          <p14:tracePt t="40264" x="2384425" y="5734050"/>
          <p14:tracePt t="40270" x="2530475" y="5734050"/>
          <p14:tracePt t="40279" x="2695575" y="5716588"/>
          <p14:tracePt t="40286" x="2878138" y="5689600"/>
          <p14:tracePt t="40294" x="2987675" y="5661025"/>
          <p14:tracePt t="40301" x="3087688" y="5634038"/>
          <p14:tracePt t="40309" x="3133725" y="5607050"/>
          <p14:tracePt t="40317" x="3178175" y="5597525"/>
          <p14:tracePt t="40324" x="3206750" y="5580063"/>
          <p14:tracePt t="40331" x="3224213" y="5570538"/>
          <p14:tracePt t="40339" x="3252788" y="5534025"/>
          <p14:tracePt t="40348" x="3279775" y="5514975"/>
          <p14:tracePt t="40353" x="3297238" y="5497513"/>
          <p14:tracePt t="40363" x="3306763" y="5478463"/>
          <p14:tracePt t="40369" x="3316288" y="5451475"/>
          <p14:tracePt t="40377" x="3325813" y="5414963"/>
          <p14:tracePt t="40384" x="3325813" y="5397500"/>
          <p14:tracePt t="40393" x="3325813" y="5378450"/>
          <p14:tracePt t="40399" x="3325813" y="5351463"/>
          <p14:tracePt t="40407" x="3306763" y="5324475"/>
          <p14:tracePt t="40415" x="3260725" y="5287963"/>
          <p14:tracePt t="40423" x="3141663" y="5259388"/>
          <p14:tracePt t="40431" x="2995613" y="5232400"/>
          <p14:tracePt t="40438" x="2832100" y="5232400"/>
          <p14:tracePt t="40448" x="2667000" y="5232400"/>
          <p14:tracePt t="40453" x="2520950" y="5278438"/>
          <p14:tracePt t="40461" x="2365375" y="5324475"/>
          <p14:tracePt t="40468" x="2211388" y="5414963"/>
          <p14:tracePt t="40476" x="2063750" y="5497513"/>
          <p14:tracePt t="40483" x="1946275" y="5551488"/>
          <p14:tracePt t="40491" x="1844675" y="5597525"/>
          <p14:tracePt t="40498" x="1800225" y="5616575"/>
          <p14:tracePt t="40506" x="1771650" y="5634038"/>
          <p14:tracePt t="40514" x="1744663" y="5670550"/>
          <p14:tracePt t="40521" x="1735138" y="5680075"/>
          <p14:tracePt t="40531" x="1717675" y="5689600"/>
          <p14:tracePt t="40537" x="1708150" y="5716588"/>
          <p14:tracePt t="40545" x="1708150" y="5726113"/>
          <p14:tracePt t="40552" x="1708150" y="5734050"/>
          <p14:tracePt t="40560" x="1708150" y="5762625"/>
          <p14:tracePt t="40566" x="1717675" y="5826125"/>
          <p14:tracePt t="40575" x="1771650" y="5889625"/>
          <p14:tracePt t="40582" x="1854200" y="5954713"/>
          <p14:tracePt t="40590" x="1973263" y="6027738"/>
          <p14:tracePt t="40598" x="2073275" y="6100763"/>
          <p14:tracePt t="40606" x="2211388" y="6164263"/>
          <p14:tracePt t="40614" x="2328863" y="6218238"/>
          <p14:tracePt t="40621" x="2457450" y="6246813"/>
          <p14:tracePt t="40627" x="2584450" y="6283325"/>
          <p14:tracePt t="40636" x="2759075" y="6327775"/>
          <p14:tracePt t="40643" x="2886075" y="6364288"/>
          <p14:tracePt t="40650" x="2987675" y="6392863"/>
          <p14:tracePt t="40658" x="3024188" y="6410325"/>
          <p14:tracePt t="40667" x="3068638" y="6410325"/>
          <p14:tracePt t="40673" x="3097213" y="6400800"/>
          <p14:tracePt t="40681" x="3124200" y="6392863"/>
          <p14:tracePt t="40688" x="3160713" y="6383338"/>
          <p14:tracePt t="40697" x="3187700" y="6356350"/>
          <p14:tracePt t="40704" x="3224213" y="6310313"/>
          <p14:tracePt t="40712" x="3260725" y="6246813"/>
          <p14:tracePt t="40719" x="3289300" y="6145213"/>
          <p14:tracePt t="40726" x="3316288" y="6064250"/>
          <p14:tracePt t="40733" x="3325813" y="6008688"/>
          <p14:tracePt t="40742" x="3333750" y="5962650"/>
          <p14:tracePt t="40750" x="3333750" y="5926138"/>
          <p14:tracePt t="40757" x="3333750" y="5881688"/>
          <p14:tracePt t="40765" x="3333750" y="5843588"/>
          <p14:tracePt t="40772" x="3333750" y="5799138"/>
          <p14:tracePt t="40781" x="3333750" y="5743575"/>
          <p14:tracePt t="40787" x="3325813" y="5689600"/>
          <p14:tracePt t="40795" x="3306763" y="5661025"/>
          <p14:tracePt t="40801" x="3270250" y="5643563"/>
          <p14:tracePt t="40810" x="3214688" y="5624513"/>
          <p14:tracePt t="40816" x="3105150" y="5624513"/>
          <p14:tracePt t="40825" x="2959100" y="5624513"/>
          <p14:tracePt t="40832" x="2749550" y="5680075"/>
          <p14:tracePt t="40840" x="2584450" y="5726113"/>
          <p14:tracePt t="40848" x="2411413" y="5816600"/>
          <p14:tracePt t="40855" x="2228850" y="5918200"/>
          <p14:tracePt t="40864" x="1963738" y="6100763"/>
          <p14:tracePt t="40870" x="1808163" y="6227763"/>
          <p14:tracePt t="48603" x="1808163" y="6218238"/>
          <p14:tracePt t="48610" x="1808163" y="6191250"/>
          <p14:tracePt t="48618" x="1808163" y="6173788"/>
          <p14:tracePt t="48626" x="1808163" y="6137275"/>
          <p14:tracePt t="48633" x="1808163" y="6108700"/>
          <p14:tracePt t="48642" x="1808163" y="6081713"/>
          <p14:tracePt t="48648" x="1808163" y="6008688"/>
          <p14:tracePt t="48656" x="1817688" y="5954713"/>
          <p14:tracePt t="48663" x="1817688" y="5908675"/>
          <p14:tracePt t="48671" x="1817688" y="5853113"/>
          <p14:tracePt t="48678" x="1827213" y="5816600"/>
          <p14:tracePt t="48686" x="1827213" y="5770563"/>
          <p14:tracePt t="48694" x="1836738" y="5743575"/>
          <p14:tracePt t="48701" x="1836738" y="5707063"/>
          <p14:tracePt t="48709" x="1844675" y="5634038"/>
          <p14:tracePt t="48716" x="1863725" y="5588000"/>
          <p14:tracePt t="48725" x="1863725" y="5570538"/>
          <p14:tracePt t="48731" x="1873250" y="5551488"/>
          <p14:tracePt t="48739" x="1873250" y="5534025"/>
          <p14:tracePt t="48746" x="1881188" y="5514975"/>
          <p14:tracePt t="48755" x="1890713" y="5487988"/>
          <p14:tracePt t="48761" x="1900238" y="5470525"/>
          <p14:tracePt t="48770" x="1946275" y="5434013"/>
          <p14:tracePt t="48776" x="2009775" y="5397500"/>
          <p14:tracePt t="48784" x="2055813" y="5360988"/>
          <p14:tracePt t="48793" x="2100263" y="5341938"/>
          <p14:tracePt t="48800" x="2146300" y="5314950"/>
          <p14:tracePt t="48808" x="2211388" y="5278438"/>
          <p14:tracePt t="48814" x="2274888" y="5241925"/>
          <p14:tracePt t="48822" x="2320925" y="5214938"/>
          <p14:tracePt t="48829" x="2347913" y="5195888"/>
          <p14:tracePt t="48837" x="2374900" y="5186363"/>
          <p14:tracePt t="48844" x="2430463" y="5186363"/>
          <p14:tracePt t="48852" x="2466975" y="5186363"/>
          <p14:tracePt t="48859" x="2484438" y="5186363"/>
          <p14:tracePt t="48867" x="2493963" y="5186363"/>
          <p14:tracePt t="48875" x="2511425" y="5186363"/>
          <p14:tracePt t="48882" x="2530475" y="5186363"/>
          <p14:tracePt t="48892" x="2547938" y="5186363"/>
          <p14:tracePt t="48910" x="2593975" y="5186363"/>
          <p14:tracePt t="48915" x="2613025" y="5186363"/>
          <p14:tracePt t="48920" x="2630488" y="5195888"/>
          <p14:tracePt t="48927" x="2640013" y="5205413"/>
          <p14:tracePt t="48935" x="2649538" y="5222875"/>
          <p14:tracePt t="48942" x="2667000" y="5232400"/>
          <p14:tracePt t="48950" x="2676525" y="5268913"/>
          <p14:tracePt t="48958" x="2695575" y="5314950"/>
          <p14:tracePt t="48965" x="2703513" y="5368925"/>
          <p14:tracePt t="48972" x="2703513" y="5451475"/>
          <p14:tracePt t="48980" x="2686050" y="5561013"/>
          <p14:tracePt t="48988" x="2657475" y="5689600"/>
          <p14:tracePt t="48995" x="2613025" y="5807075"/>
          <p14:tracePt t="49003" x="2566988" y="5889625"/>
          <p14:tracePt t="49011" x="2466975" y="5972175"/>
          <p14:tracePt t="49019" x="2384425" y="6064250"/>
          <p14:tracePt t="49025" x="2284413" y="6118225"/>
          <p14:tracePt t="49034" x="2136775" y="6173788"/>
          <p14:tracePt t="49042" x="2055813" y="6200775"/>
          <p14:tracePt t="49049" x="1973263" y="6227763"/>
          <p14:tracePt t="49056" x="1946275" y="6246813"/>
          <p14:tracePt t="49064" x="1917700" y="6246813"/>
          <p14:tracePt t="49072" x="1900238" y="6246813"/>
          <p14:tracePt t="49078" x="1881188" y="6246813"/>
          <p14:tracePt t="49087" x="1863725" y="6246813"/>
          <p14:tracePt t="49094" x="1844675" y="6246813"/>
          <p14:tracePt t="49102" x="1817688" y="6237288"/>
          <p14:tracePt t="49110" x="1800225" y="6237288"/>
          <p14:tracePt t="49117" x="1781175" y="6227763"/>
          <p14:tracePt t="49125" x="1763713" y="6210300"/>
          <p14:tracePt t="49132" x="1735138" y="6181725"/>
          <p14:tracePt t="49140" x="1717675" y="6137275"/>
          <p14:tracePt t="49147" x="1690688" y="6054725"/>
          <p14:tracePt t="49155" x="1681163" y="5981700"/>
          <p14:tracePt t="49162" x="1662113" y="5899150"/>
          <p14:tracePt t="49170" x="1662113" y="5826125"/>
          <p14:tracePt t="49177" x="1662113" y="5753100"/>
          <p14:tracePt t="49186" x="1662113" y="5697538"/>
          <p14:tracePt t="49193" x="1662113" y="5653088"/>
          <p14:tracePt t="49201" x="1662113" y="5634038"/>
          <p14:tracePt t="49209" x="1681163" y="5597525"/>
          <p14:tracePt t="49216" x="1681163" y="5588000"/>
          <p14:tracePt t="49224" x="1681163" y="5570538"/>
          <p14:tracePt t="49231" x="1690688" y="5551488"/>
          <p14:tracePt t="49239" x="1698625" y="5543550"/>
          <p14:tracePt t="49246" x="1717675" y="5514975"/>
          <p14:tracePt t="49254" x="1754188" y="5497513"/>
          <p14:tracePt t="49261" x="1827213" y="5461000"/>
          <p14:tracePt t="49269" x="1917700" y="5414963"/>
          <p14:tracePt t="49278" x="2019300" y="5405438"/>
          <p14:tracePt t="49284" x="2146300" y="5378450"/>
          <p14:tracePt t="49294" x="2255838" y="5360988"/>
          <p14:tracePt t="49300" x="2365375" y="5360988"/>
          <p14:tracePt t="49309" x="2411413" y="5360988"/>
          <p14:tracePt t="49315" x="2447925" y="5360988"/>
          <p14:tracePt t="49323" x="2484438" y="5360988"/>
          <p14:tracePt t="49330" x="2503488" y="5360988"/>
          <p14:tracePt t="49338" x="2530475" y="5368925"/>
          <p14:tracePt t="49344" x="2547938" y="5378450"/>
          <p14:tracePt t="49353" x="2557463" y="5378450"/>
          <p14:tracePt t="49361" x="2566988" y="5387975"/>
          <p14:tracePt t="49376" x="2576513" y="5405438"/>
          <p14:tracePt t="49383" x="2584450" y="5414963"/>
          <p14:tracePt t="49392" x="2593975" y="5441950"/>
          <p14:tracePt t="49398" x="2620963" y="5514975"/>
          <p14:tracePt t="49406" x="2630488" y="5643563"/>
          <p14:tracePt t="49412" x="2630488" y="5734050"/>
          <p14:tracePt t="49421" x="2630488" y="5843588"/>
          <p14:tracePt t="49428" x="2613025" y="5962650"/>
          <p14:tracePt t="49436" x="2603500" y="5999163"/>
          <p14:tracePt t="49443" x="2584450" y="6035675"/>
          <p14:tracePt t="49451" x="2584450" y="6064250"/>
          <p14:tracePt t="49459" x="2576513" y="6081713"/>
          <p14:tracePt t="49465" x="2566988" y="6091238"/>
          <p14:tracePt t="49473" x="2557463" y="6100763"/>
          <p14:tracePt t="49481" x="2530475" y="6118225"/>
          <p14:tracePt t="49489" x="2457450" y="6137275"/>
          <p14:tracePt t="49496" x="2384425" y="6137275"/>
          <p14:tracePt t="49503" x="2292350" y="6137275"/>
          <p14:tracePt t="49511" x="2201863" y="6137275"/>
          <p14:tracePt t="49519" x="2136775" y="6108700"/>
          <p14:tracePt t="49526" x="2073275" y="6045200"/>
          <p14:tracePt t="49534" x="1990725" y="5991225"/>
          <p14:tracePt t="49542" x="1954213" y="5935663"/>
          <p14:tracePt t="49549" x="1927225" y="5881688"/>
          <p14:tracePt t="49557" x="1900238" y="5780088"/>
          <p14:tracePt t="49564" x="1890713" y="5734050"/>
          <p14:tracePt t="49571" x="1881188" y="5716588"/>
          <p14:tracePt t="49578" x="1881188" y="56975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Schedule Estimating</a:t>
            </a:r>
          </a:p>
        </p:txBody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400" dirty="0"/>
              <a:t>Two issues need to be concerned to determine the schedule: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Total time for the job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Division of time and labor in each phase of the job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/>
              <a:t>Total time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COCOMO formula: Schedule = 2.5 * </a:t>
            </a:r>
            <a:r>
              <a:rPr lang="en-US" sz="2000" dirty="0" err="1"/>
              <a:t>Effort</a:t>
            </a:r>
            <a:r>
              <a:rPr lang="en-US" sz="2800" baseline="30000" dirty="0" err="1"/>
              <a:t>e</a:t>
            </a:r>
            <a:endParaRPr lang="en-US" sz="2000" dirty="0"/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1800" dirty="0"/>
              <a:t>e   = 	.38 for organic</a:t>
            </a:r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1800" dirty="0"/>
              <a:t>		.35 for semi-detached</a:t>
            </a:r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1800" dirty="0"/>
              <a:t>		.32 for embedded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Effort is measured in staff months, as computed by the COCOMO formula (basic, intermediate, or detailed)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Schedule is measured in calendar months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/>
              <a:t>Note: Schedule length is a function of effort (does not depend on the # of people working for the project).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/>
              <a:t>Average staffing=effort/schedule</a:t>
            </a:r>
            <a:endParaRPr lang="en-US" sz="2000" dirty="0"/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B61B85BA-6BB0-4578-895F-C2E5024616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11834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92" x="1800225" y="5697538"/>
          <p14:tracePt t="1101" x="1681163" y="5726113"/>
          <p14:tracePt t="1107" x="1516063" y="5734050"/>
          <p14:tracePt t="1115" x="1389063" y="5762625"/>
          <p14:tracePt t="1121" x="1260475" y="5780088"/>
          <p14:tracePt t="1130" x="1196975" y="5789613"/>
          <p14:tracePt t="1137" x="1141413" y="5807075"/>
          <p14:tracePt t="1144" x="1058863" y="5807075"/>
          <p14:tracePt t="1153" x="968375" y="5816600"/>
          <p14:tracePt t="1159" x="858838" y="5835650"/>
          <p14:tracePt t="1168" x="776288" y="5843588"/>
          <p14:tracePt t="1175" x="703263" y="5853113"/>
          <p14:tracePt t="1183" x="630238" y="5853113"/>
          <p14:tracePt t="1189" x="584200" y="5872163"/>
          <p14:tracePt t="1198" x="547688" y="5872163"/>
          <p14:tracePt t="1204" x="493713" y="5881688"/>
          <p14:tracePt t="1213" x="428625" y="5881688"/>
          <p14:tracePt t="1221" x="392113" y="5881688"/>
          <p14:tracePt t="1228" x="374650" y="5881688"/>
          <p14:tracePt t="1235" x="365125" y="5881688"/>
          <p14:tracePt t="1243" x="355600" y="5881688"/>
          <p14:tracePt t="25428" x="411163" y="5862638"/>
          <p14:tracePt t="25436" x="493713" y="5843588"/>
          <p14:tracePt t="25443" x="557213" y="5799138"/>
          <p14:tracePt t="25449" x="620713" y="5753100"/>
          <p14:tracePt t="25457" x="666750" y="5716588"/>
          <p14:tracePt t="25465" x="703263" y="5653088"/>
          <p14:tracePt t="25475" x="776288" y="5580063"/>
          <p14:tracePt t="25481" x="839788" y="5534025"/>
          <p14:tracePt t="25488" x="885825" y="5497513"/>
          <p14:tracePt t="25494" x="922338" y="5461000"/>
          <p14:tracePt t="25502" x="968375" y="5424488"/>
          <p14:tracePt t="25511" x="1050925" y="5368925"/>
          <p14:tracePt t="25519" x="1114425" y="5332413"/>
          <p14:tracePt t="25525" x="1160463" y="5287963"/>
          <p14:tracePt t="25533" x="1223963" y="5241925"/>
          <p14:tracePt t="25540" x="1296988" y="5178425"/>
          <p14:tracePt t="25548" x="1343025" y="5132388"/>
          <p14:tracePt t="25557" x="1406525" y="5076825"/>
          <p14:tracePt t="25563" x="1479550" y="4995863"/>
          <p14:tracePt t="25571" x="1571625" y="4857750"/>
          <p14:tracePt t="25578" x="1644650" y="4684713"/>
          <p14:tracePt t="25587" x="1735138" y="4548188"/>
          <p14:tracePt t="25593" x="1827213" y="4465638"/>
          <p14:tracePt t="25601" x="1900238" y="4365625"/>
          <p14:tracePt t="25608" x="1946275" y="4319588"/>
          <p14:tracePt t="25616" x="1973263" y="4283075"/>
          <p14:tracePt t="25623" x="2000250" y="4264025"/>
          <p14:tracePt t="25631" x="2027238" y="4256088"/>
          <p14:tracePt t="25640" x="2036763" y="4246563"/>
          <p14:tracePt t="25646" x="2046288" y="4237038"/>
          <p14:tracePt t="25653" x="2063750" y="4219575"/>
          <p14:tracePt t="25660" x="2082800" y="4210050"/>
          <p14:tracePt t="25670" x="2109788" y="4200525"/>
          <p14:tracePt t="25677" x="2165350" y="4191000"/>
          <p14:tracePt t="25684" x="2211388" y="4164013"/>
          <p14:tracePt t="25691" x="2238375" y="4154488"/>
          <p14:tracePt t="25699" x="2274888" y="4137025"/>
          <p14:tracePt t="25707" x="2292350" y="4127500"/>
          <p14:tracePt t="25715" x="2311400" y="4110038"/>
          <p14:tracePt t="25724" x="2347913" y="4064000"/>
          <p14:tracePt t="25730" x="2365375" y="3981450"/>
          <p14:tracePt t="25738" x="2393950" y="3935413"/>
          <p14:tracePt t="25744" x="2401888" y="3898900"/>
          <p14:tracePt t="25753" x="2401888" y="3871913"/>
          <p14:tracePt t="25760" x="2401888" y="3808413"/>
          <p14:tracePt t="25768" x="2384425" y="3789363"/>
          <p14:tracePt t="25775" x="2374900" y="3762375"/>
          <p14:tracePt t="25783" x="2328863" y="3725863"/>
          <p14:tracePt t="25790" x="2265363" y="3689350"/>
          <p14:tracePt t="25798" x="2182813" y="3652838"/>
          <p14:tracePt t="25805" x="2055813" y="3633788"/>
          <p14:tracePt t="25813" x="1936750" y="3606800"/>
          <p14:tracePt t="25821" x="1844675" y="3606800"/>
          <p14:tracePt t="25828" x="1771650" y="3597275"/>
          <p14:tracePt t="25837" x="1698625" y="3597275"/>
          <p14:tracePt t="25844" x="1598613" y="3597275"/>
          <p14:tracePt t="25851" x="1543050" y="3597275"/>
          <p14:tracePt t="25859" x="1470025" y="3597275"/>
          <p14:tracePt t="25866" x="1397000" y="3597275"/>
          <p14:tracePt t="25875" x="1370013" y="3597275"/>
          <p14:tracePt t="25882" x="1352550" y="3597275"/>
          <p14:tracePt t="25888" x="1343025" y="3597275"/>
          <p14:tracePt t="26300" x="1370013" y="3606800"/>
          <p14:tracePt t="26307" x="1433513" y="3633788"/>
          <p14:tracePt t="26315" x="1462088" y="3643313"/>
          <p14:tracePt t="26322" x="1489075" y="3643313"/>
          <p14:tracePt t="26330" x="1506538" y="3662363"/>
          <p14:tracePt t="26338" x="1525588" y="3662363"/>
          <p14:tracePt t="26346" x="1543050" y="3670300"/>
          <p14:tracePt t="26354" x="1562100" y="3670300"/>
          <p14:tracePt t="26360" x="1589088" y="3670300"/>
          <p14:tracePt t="26369" x="1598613" y="3679825"/>
          <p14:tracePt t="26375" x="1617663" y="3679825"/>
          <p14:tracePt t="26383" x="1625600" y="3679825"/>
          <p14:tracePt t="26391" x="1644650" y="3689350"/>
          <p14:tracePt t="26399" x="1662113" y="3689350"/>
          <p14:tracePt t="26405" x="1681163" y="3689350"/>
          <p14:tracePt t="26414" x="1690688" y="3689350"/>
          <p14:tracePt t="26421" x="1698625" y="3689350"/>
          <p14:tracePt t="26429" x="1717675" y="3689350"/>
          <p14:tracePt t="26437" x="1735138" y="3689350"/>
          <p14:tracePt t="26444" x="1754188" y="3689350"/>
          <p14:tracePt t="26453" x="1763713" y="3689350"/>
          <p14:tracePt t="26459" x="1781175" y="3689350"/>
          <p14:tracePt t="26467" x="1800225" y="3698875"/>
          <p14:tracePt t="26474" x="1817688" y="3698875"/>
          <p14:tracePt t="26489" x="1836738" y="3698875"/>
          <p14:tracePt t="26498" x="1844675" y="3698875"/>
          <p14:tracePt t="26504" x="1854200" y="3706813"/>
          <p14:tracePt t="26512" x="1873250" y="3706813"/>
          <p14:tracePt t="26520" x="1890713" y="3716338"/>
          <p14:tracePt t="26528" x="1909763" y="3716338"/>
          <p14:tracePt t="26536" x="1917700" y="3716338"/>
          <p14:tracePt t="26543" x="1927225" y="3725863"/>
          <p14:tracePt t="26552" x="1963738" y="3725863"/>
          <p14:tracePt t="26557" x="1990725" y="3725863"/>
          <p14:tracePt t="26566" x="2009775" y="3735388"/>
          <p14:tracePt t="26573" x="2027238" y="3735388"/>
          <p14:tracePt t="26581" x="2036763" y="3735388"/>
          <p14:tracePt t="26588" x="2055813" y="3735388"/>
          <p14:tracePt t="26596" x="2082800" y="3743325"/>
          <p14:tracePt t="26604" x="2100263" y="3743325"/>
          <p14:tracePt t="26611" x="2119313" y="3743325"/>
          <p14:tracePt t="26620" x="2146300" y="3743325"/>
          <p14:tracePt t="26626" x="2165350" y="3743325"/>
          <p14:tracePt t="26634" x="2201863" y="3743325"/>
          <p14:tracePt t="26641" x="2247900" y="3743325"/>
          <p14:tracePt t="26650" x="2284413" y="3743325"/>
          <p14:tracePt t="26656" x="2320925" y="3743325"/>
          <p14:tracePt t="26664" x="2357438" y="3743325"/>
          <p14:tracePt t="26671" x="2401888" y="3725863"/>
          <p14:tracePt t="26680" x="2457450" y="3725863"/>
          <p14:tracePt t="26687" x="2484438" y="3725863"/>
          <p14:tracePt t="26695" x="2503488" y="3716338"/>
          <p14:tracePt t="26703" x="2530475" y="3716338"/>
          <p14:tracePt t="26710" x="2566988" y="3706813"/>
          <p14:tracePt t="26717" x="2649538" y="3706813"/>
          <p14:tracePt t="26725" x="2703513" y="3706813"/>
          <p14:tracePt t="26733" x="2759075" y="3706813"/>
          <p14:tracePt t="26740" x="2832100" y="3706813"/>
          <p14:tracePt t="26748" x="2895600" y="3706813"/>
          <p14:tracePt t="26755" x="2932113" y="3706813"/>
          <p14:tracePt t="26763" x="2987675" y="3706813"/>
          <p14:tracePt t="26771" x="3060700" y="3706813"/>
          <p14:tracePt t="26779" x="3124200" y="3698875"/>
          <p14:tracePt t="26787" x="3178175" y="3698875"/>
          <p14:tracePt t="26794" x="3214688" y="3698875"/>
          <p14:tracePt t="26803" x="3260725" y="3698875"/>
          <p14:tracePt t="26809" x="3289300" y="3698875"/>
          <p14:tracePt t="26817" x="3325813" y="3698875"/>
          <p14:tracePt t="26824" x="3370263" y="3698875"/>
          <p14:tracePt t="26832" x="3398838" y="3698875"/>
          <p14:tracePt t="26839" x="3452813" y="3698875"/>
          <p14:tracePt t="26847" x="3489325" y="3706813"/>
          <p14:tracePt t="26854" x="3525838" y="3706813"/>
          <p14:tracePt t="26862" x="3552825" y="3706813"/>
          <p14:tracePt t="26871" x="3589338" y="3716338"/>
          <p14:tracePt t="26887" x="3644900" y="3716338"/>
          <p14:tracePt t="26892" x="3671888" y="3716338"/>
          <p14:tracePt t="26900" x="3698875" y="3716338"/>
          <p14:tracePt t="26907" x="3717925" y="3716338"/>
          <p14:tracePt t="26915" x="3744913" y="3716338"/>
          <p14:tracePt t="26922" x="3781425" y="3716338"/>
          <p14:tracePt t="26931" x="3800475" y="3716338"/>
          <p14:tracePt t="26937" x="3810000" y="3716338"/>
          <p14:tracePt t="26954" x="3827463" y="3716338"/>
          <p14:tracePt t="26960" x="3836988" y="3716338"/>
          <p14:tracePt t="26969" x="3854450" y="3716338"/>
          <p14:tracePt t="26976" x="3863975" y="3706813"/>
          <p14:tracePt t="26983" x="3873500" y="3706813"/>
          <p14:tracePt t="26999" x="3883025" y="3706813"/>
          <p14:tracePt t="27006" x="3890963" y="3706813"/>
          <p14:tracePt t="27021" x="3900488" y="3706813"/>
          <p14:tracePt t="27255" x="3910013" y="3706813"/>
          <p14:tracePt t="27262" x="3919538" y="3706813"/>
          <p14:tracePt t="27270" x="3937000" y="3706813"/>
          <p14:tracePt t="27285" x="3956050" y="3706813"/>
          <p14:tracePt t="27293" x="3963988" y="3706813"/>
          <p14:tracePt t="27300" x="3992563" y="3698875"/>
          <p14:tracePt t="27308" x="4010025" y="3698875"/>
          <p14:tracePt t="27315" x="4029075" y="3689350"/>
          <p14:tracePt t="27323" x="4037013" y="3689350"/>
          <p14:tracePt t="27331" x="4046538" y="3689350"/>
          <p14:tracePt t="27337" x="4056063" y="3679825"/>
          <p14:tracePt t="27935" x="4083050" y="3679825"/>
          <p14:tracePt t="27943" x="4119563" y="3679825"/>
          <p14:tracePt t="27951" x="4156075" y="3679825"/>
          <p14:tracePt t="27958" x="4211638" y="3670300"/>
          <p14:tracePt t="27966" x="4256088" y="3670300"/>
          <p14:tracePt t="27973" x="4284663" y="3670300"/>
          <p14:tracePt t="27981" x="4302125" y="3670300"/>
          <p14:tracePt t="27988" x="4311650" y="3670300"/>
          <p14:tracePt t="27996" x="4321175" y="3670300"/>
          <p14:tracePt t="28011" x="4330700" y="3670300"/>
          <p14:tracePt t="28026" x="4338638" y="3670300"/>
          <p14:tracePt t="28035" x="4348163" y="3670300"/>
          <p14:tracePt t="28041" x="4357688" y="3670300"/>
          <p14:tracePt t="28057" x="4367213" y="3670300"/>
          <p14:tracePt t="28071" x="4375150" y="3670300"/>
          <p14:tracePt t="28110" x="4384675" y="3670300"/>
          <p14:tracePt t="28140" x="4394200" y="3670300"/>
          <p14:tracePt t="28163" x="4403725" y="3670300"/>
          <p14:tracePt t="28201" x="4411663" y="3670300"/>
          <p14:tracePt t="28218" x="4421188" y="3670300"/>
          <p14:tracePt t="28224" x="4430713" y="3670300"/>
          <p14:tracePt t="28231" x="4440238" y="3670300"/>
          <p14:tracePt t="28239" x="4440238" y="3662363"/>
          <p14:tracePt t="28246" x="4448175" y="3662363"/>
          <p14:tracePt t="28254" x="4476750" y="3662363"/>
          <p14:tracePt t="28262" x="4484688" y="3662363"/>
          <p14:tracePt t="28269" x="4503738" y="3652838"/>
          <p14:tracePt t="28277" x="4513263" y="3652838"/>
          <p14:tracePt t="28285" x="4521200" y="3652838"/>
          <p14:tracePt t="28291" x="4530725" y="3652838"/>
          <p14:tracePt t="28301" x="4549775" y="3652838"/>
          <p14:tracePt t="28307" x="4557713" y="3652838"/>
          <p14:tracePt t="28315" x="4576763" y="3652838"/>
          <p14:tracePt t="28322" x="4586288" y="3652838"/>
          <p14:tracePt t="28330" x="4594225" y="3652838"/>
          <p14:tracePt t="28337" x="4603750" y="3652838"/>
          <p14:tracePt t="28352" x="4613275" y="3652838"/>
          <p14:tracePt t="28360" x="4622800" y="3652838"/>
          <p14:tracePt t="28369" x="4630738" y="3652838"/>
          <p14:tracePt t="28376" x="4640263" y="3652838"/>
          <p14:tracePt t="28385" x="4649788" y="3652838"/>
          <p14:tracePt t="28391" x="4659313" y="3652838"/>
          <p14:tracePt t="28414" x="4667250" y="3652838"/>
          <p14:tracePt t="28452" x="4676775" y="3652838"/>
          <p14:tracePt t="28748" x="4667250" y="3652838"/>
          <p14:tracePt t="28755" x="4659313" y="3652838"/>
          <p14:tracePt t="28778" x="4649788" y="3652838"/>
          <p14:tracePt t="28801" x="4630738" y="3662363"/>
          <p14:tracePt t="28809" x="4622800" y="3662363"/>
          <p14:tracePt t="28817" x="4613275" y="3662363"/>
          <p14:tracePt t="28824" x="4586288" y="3670300"/>
          <p14:tracePt t="28831" x="4567238" y="3670300"/>
          <p14:tracePt t="28839" x="4557713" y="3670300"/>
          <p14:tracePt t="28847" x="4549775" y="3670300"/>
          <p14:tracePt t="28862" x="4540250" y="3670300"/>
          <p14:tracePt t="28885" x="4513263" y="3670300"/>
          <p14:tracePt t="28892" x="4476750" y="3670300"/>
          <p14:tracePt t="28902" x="4448175" y="3662363"/>
          <p14:tracePt t="28907" x="4421188" y="3662363"/>
          <p14:tracePt t="28915" x="4384675" y="3652838"/>
          <p14:tracePt t="28922" x="4367213" y="3643313"/>
          <p14:tracePt t="28931" x="4348163" y="3643313"/>
          <p14:tracePt t="28937" x="4330700" y="3633788"/>
          <p14:tracePt t="28946" x="4321175" y="3633788"/>
          <p14:tracePt t="28961" x="4311650" y="3625850"/>
          <p14:tracePt t="28970" x="4302125" y="3625850"/>
          <p14:tracePt t="28976" x="4275138" y="3616325"/>
          <p14:tracePt t="28985" x="4229100" y="3606800"/>
          <p14:tracePt t="28991" x="4202113" y="3597275"/>
          <p14:tracePt t="28999" x="4146550" y="3560763"/>
          <p14:tracePt t="29006" x="4102100" y="3552825"/>
          <p14:tracePt t="29013" x="4056063" y="3533775"/>
          <p14:tracePt t="29021" x="4029075" y="3506788"/>
          <p14:tracePt t="29029" x="4010025" y="3497263"/>
          <p14:tracePt t="29037" x="4000500" y="3479800"/>
          <p14:tracePt t="29052" x="3992563" y="3470275"/>
          <p14:tracePt t="29143" x="4000500" y="3470275"/>
          <p14:tracePt t="29151" x="4019550" y="3470275"/>
          <p14:tracePt t="29158" x="4037013" y="3470275"/>
          <p14:tracePt t="29166" x="4046538" y="3470275"/>
          <p14:tracePt t="29173" x="4056063" y="3470275"/>
          <p14:tracePt t="29182" x="4065588" y="3470275"/>
          <p14:tracePt t="29599" x="4073525" y="3470275"/>
          <p14:tracePt t="29614" x="4083050" y="3470275"/>
          <p14:tracePt t="29622" x="4092575" y="3470275"/>
          <p14:tracePt t="29629" x="4102100" y="3470275"/>
          <p14:tracePt t="29636" x="4110038" y="3470275"/>
          <p14:tracePt t="29652" x="4110038" y="3479800"/>
          <p14:tracePt t="29659" x="4119563" y="3479800"/>
          <p14:tracePt t="29713" x="4138613" y="3479800"/>
          <p14:tracePt t="29720" x="4146550" y="3479800"/>
          <p14:tracePt t="29728" x="4156075" y="3487738"/>
          <p14:tracePt t="29736" x="4165600" y="3487738"/>
          <p14:tracePt t="29743" x="4183063" y="3487738"/>
          <p14:tracePt t="29758" x="4192588" y="3487738"/>
          <p14:tracePt t="29767" x="4202113" y="3497263"/>
          <p14:tracePt t="29773" x="4219575" y="3497263"/>
          <p14:tracePt t="29781" x="4238625" y="3497263"/>
          <p14:tracePt t="29789" x="4248150" y="3497263"/>
          <p14:tracePt t="29796" x="4256088" y="3497263"/>
          <p14:tracePt t="29803" x="4265613" y="3506788"/>
          <p14:tracePt t="29811" x="4284663" y="3506788"/>
          <p14:tracePt t="29819" x="4292600" y="3506788"/>
          <p14:tracePt t="29827" x="4311650" y="3506788"/>
          <p14:tracePt t="29835" x="4321175" y="3506788"/>
          <p14:tracePt t="29841" x="4330700" y="3516313"/>
          <p14:tracePt t="29851" x="4338638" y="3516313"/>
          <p14:tracePt t="29857" x="4357688" y="3516313"/>
          <p14:tracePt t="29865" x="4367213" y="3516313"/>
          <p14:tracePt t="29872" x="4375150" y="3516313"/>
          <p14:tracePt t="29888" x="4403725" y="3516313"/>
          <p14:tracePt t="29895" x="4411663" y="3516313"/>
          <p14:tracePt t="29902" x="4430713" y="3516313"/>
          <p14:tracePt t="29911" x="4448175" y="3516313"/>
          <p14:tracePt t="29919" x="4467225" y="3516313"/>
          <p14:tracePt t="29926" x="4484688" y="3516313"/>
          <p14:tracePt t="29934" x="4513263" y="3516313"/>
          <p14:tracePt t="29941" x="4530725" y="3516313"/>
          <p14:tracePt t="29948" x="4549775" y="3516313"/>
          <p14:tracePt t="29956" x="4576763" y="3516313"/>
          <p14:tracePt t="29963" x="4594225" y="3516313"/>
          <p14:tracePt t="29971" x="4603750" y="3516313"/>
          <p14:tracePt t="29979" x="4622800" y="3516313"/>
          <p14:tracePt t="29986" x="4630738" y="3516313"/>
          <p14:tracePt t="29994" x="4649788" y="3516313"/>
          <p14:tracePt t="30009" x="4659313" y="3516313"/>
          <p14:tracePt t="30018" x="4667250" y="3516313"/>
          <p14:tracePt t="30034" x="4686300" y="3516313"/>
          <p14:tracePt t="30040" x="4703763" y="3516313"/>
          <p14:tracePt t="30055" x="4713288" y="3516313"/>
          <p14:tracePt t="30085" x="4732338" y="3516313"/>
          <p14:tracePt t="30100" x="4759325" y="3516313"/>
          <p14:tracePt t="30108" x="4768850" y="3516313"/>
          <p14:tracePt t="30117" x="4776788" y="3516313"/>
          <p14:tracePt t="30131" x="4795838" y="3516313"/>
          <p14:tracePt t="30138" x="4805363" y="3516313"/>
          <p14:tracePt t="30146" x="4813300" y="3516313"/>
          <p14:tracePt t="30161" x="4822825" y="3516313"/>
          <p14:tracePt t="30184" x="4832350" y="3516313"/>
          <p14:tracePt t="30504" x="4805363" y="3516313"/>
          <p14:tracePt t="30511" x="4759325" y="3516313"/>
          <p14:tracePt t="30518" x="4703763" y="3516313"/>
          <p14:tracePt t="30527" x="4649788" y="3516313"/>
          <p14:tracePt t="30535" x="4594225" y="3516313"/>
          <p14:tracePt t="30541" x="4530725" y="3487738"/>
          <p14:tracePt t="30549" x="4494213" y="3487738"/>
          <p14:tracePt t="30556" x="4448175" y="3487738"/>
          <p14:tracePt t="30564" x="4394200" y="3487738"/>
          <p14:tracePt t="30571" x="4357688" y="3487738"/>
          <p14:tracePt t="30579" x="4284663" y="3487738"/>
          <p14:tracePt t="30586" x="4219575" y="3479800"/>
          <p14:tracePt t="30594" x="4183063" y="3479800"/>
          <p14:tracePt t="30602" x="4138613" y="3479800"/>
          <p14:tracePt t="30610" x="4073525" y="3470275"/>
          <p14:tracePt t="30618" x="4010025" y="3443288"/>
          <p14:tracePt t="30625" x="3983038" y="3433763"/>
          <p14:tracePt t="30634" x="3937000" y="3424238"/>
          <p14:tracePt t="30640" x="3910013" y="3406775"/>
          <p14:tracePt t="30650" x="3863975" y="3397250"/>
          <p14:tracePt t="30656" x="3836988" y="3397250"/>
          <p14:tracePt t="30662" x="3810000" y="3387725"/>
          <p14:tracePt t="30670" x="3773488" y="3378200"/>
          <p14:tracePt t="30679" x="3754438" y="3378200"/>
          <p14:tracePt t="30687" x="3735388" y="3370263"/>
          <p14:tracePt t="30693" x="3708400" y="3370263"/>
          <p14:tracePt t="30701" x="3698875" y="3370263"/>
          <p14:tracePt t="30709" x="3681413" y="3360738"/>
          <p14:tracePt t="31035" x="3708400" y="3360738"/>
          <p14:tracePt t="31043" x="3763963" y="3360738"/>
          <p14:tracePt t="31051" x="3800475" y="3360738"/>
          <p14:tracePt t="31058" x="3846513" y="3370263"/>
          <p14:tracePt t="31067" x="3883025" y="3370263"/>
          <p14:tracePt t="31073" x="3973513" y="3387725"/>
          <p14:tracePt t="31081" x="4010025" y="3397250"/>
          <p14:tracePt t="31088" x="4046538" y="3397250"/>
          <p14:tracePt t="31096" x="4065588" y="3406775"/>
          <p14:tracePt t="31103" x="4083050" y="3406775"/>
          <p14:tracePt t="31111" x="4092575" y="3406775"/>
          <p14:tracePt t="31119" x="4102100" y="3414713"/>
          <p14:tracePt t="31127" x="4156075" y="3414713"/>
          <p14:tracePt t="31135" x="4192588" y="3424238"/>
          <p14:tracePt t="31142" x="4238625" y="3424238"/>
          <p14:tracePt t="31150" x="4275138" y="3424238"/>
          <p14:tracePt t="31157" x="4321175" y="3433763"/>
          <p14:tracePt t="31164" x="4357688" y="3433763"/>
          <p14:tracePt t="31171" x="4384675" y="3433763"/>
          <p14:tracePt t="31180" x="4430713" y="3433763"/>
          <p14:tracePt t="31187" x="4484688" y="3443288"/>
          <p14:tracePt t="31194" x="4540250" y="3443288"/>
          <p14:tracePt t="31202" x="4613275" y="3443288"/>
          <p14:tracePt t="31210" x="4659313" y="3443288"/>
          <p14:tracePt t="31218" x="4695825" y="3443288"/>
          <p14:tracePt t="31225" x="4732338" y="3443288"/>
          <p14:tracePt t="31233" x="4749800" y="3451225"/>
          <p14:tracePt t="31241" x="4768850" y="3451225"/>
          <p14:tracePt t="31247" x="4776788" y="3451225"/>
          <p14:tracePt t="31255" x="4786313" y="3451225"/>
          <p14:tracePt t="31270" x="4795838" y="3451225"/>
          <p14:tracePt t="31651" x="4776788" y="3451225"/>
          <p14:tracePt t="31658" x="4749800" y="3460750"/>
          <p14:tracePt t="31666" x="4722813" y="3470275"/>
          <p14:tracePt t="31673" x="4703763" y="3470275"/>
          <p14:tracePt t="31681" x="4686300" y="3470275"/>
          <p14:tracePt t="31863" x="4732338" y="3470275"/>
          <p14:tracePt t="31871" x="4776788" y="3460750"/>
          <p14:tracePt t="31883" x="4813300" y="3460750"/>
          <p14:tracePt t="31890" x="4859338" y="3460750"/>
          <p14:tracePt t="31893" x="4887913" y="3460750"/>
          <p14:tracePt t="31901" x="4905375" y="3460750"/>
          <p14:tracePt t="31908" x="4914900" y="3460750"/>
          <p14:tracePt t="31916" x="4924425" y="3451225"/>
          <p14:tracePt t="31977" x="4932363" y="3451225"/>
          <p14:tracePt t="32083" x="4932363" y="3460750"/>
          <p14:tracePt t="32099" x="4932363" y="3470275"/>
          <p14:tracePt t="32106" x="4932363" y="3479800"/>
          <p14:tracePt t="32129" x="4932363" y="3487738"/>
          <p14:tracePt t="32190" x="4932363" y="3497263"/>
          <p14:tracePt t="32220" x="4932363" y="3506788"/>
          <p14:tracePt t="32227" x="4941888" y="3516313"/>
          <p14:tracePt t="32235" x="4941888" y="3524250"/>
          <p14:tracePt t="32242" x="4951413" y="3533775"/>
          <p14:tracePt t="32251" x="4960938" y="3533775"/>
          <p14:tracePt t="32258" x="4968875" y="3543300"/>
          <p14:tracePt t="32266" x="4978400" y="3552825"/>
          <p14:tracePt t="32273" x="5014913" y="3589338"/>
          <p14:tracePt t="32281" x="5060950" y="3625850"/>
          <p14:tracePt t="32288" x="5124450" y="3662363"/>
          <p14:tracePt t="32296" x="5170488" y="3679825"/>
          <p14:tracePt t="32303" x="5197475" y="3706813"/>
          <p14:tracePt t="32311" x="5243513" y="3725863"/>
          <p14:tracePt t="32320" x="5289550" y="3735388"/>
          <p14:tracePt t="32327" x="5334000" y="3743325"/>
          <p14:tracePt t="32336" x="5389563" y="3762375"/>
          <p14:tracePt t="32342" x="5435600" y="3771900"/>
          <p14:tracePt t="32350" x="5453063" y="3771900"/>
          <p14:tracePt t="32357" x="5472113" y="3771900"/>
          <p14:tracePt t="32365" x="5489575" y="3789363"/>
          <p14:tracePt t="32372" x="5499100" y="3789363"/>
          <p14:tracePt t="32387" x="5508625" y="3789363"/>
          <p14:tracePt t="32395" x="5518150" y="3789363"/>
          <p14:tracePt t="32402" x="5526088" y="3798888"/>
          <p14:tracePt t="32410" x="5535613" y="3798888"/>
          <p14:tracePt t="32418" x="5545138" y="3798888"/>
          <p14:tracePt t="32524" x="5554663" y="3798888"/>
          <p14:tracePt t="32570" x="5572125" y="3798888"/>
          <p14:tracePt t="32973" x="5562600" y="3798888"/>
          <p14:tracePt t="33237" x="5562600" y="3789363"/>
          <p14:tracePt t="33246" x="5554663" y="3789363"/>
          <p14:tracePt t="33268" x="5545138" y="3779838"/>
          <p14:tracePt t="33276" x="5535613" y="3779838"/>
          <p14:tracePt t="33291" x="5526088" y="3771900"/>
          <p14:tracePt t="33299" x="5518150" y="3771900"/>
          <p14:tracePt t="33307" x="5518150" y="3762375"/>
          <p14:tracePt t="33315" x="5508625" y="3762375"/>
          <p14:tracePt t="33329" x="5489575" y="3752850"/>
          <p14:tracePt t="33336" x="5472113" y="3743325"/>
          <p14:tracePt t="33344" x="5462588" y="3743325"/>
          <p14:tracePt t="33351" x="5453063" y="3735388"/>
          <p14:tracePt t="33428" x="5445125" y="3735388"/>
          <p14:tracePt t="33777" x="5462588" y="3735388"/>
          <p14:tracePt t="33785" x="5472113" y="3735388"/>
          <p14:tracePt t="33800" x="5499100" y="3735388"/>
          <p14:tracePt t="33808" x="5508625" y="3735388"/>
          <p14:tracePt t="33816" x="5518150" y="3735388"/>
          <p14:tracePt t="33823" x="5526088" y="3735388"/>
          <p14:tracePt t="33832" x="5535613" y="3735388"/>
          <p14:tracePt t="33838" x="5554663" y="3725863"/>
          <p14:tracePt t="33846" x="5572125" y="3725863"/>
          <p14:tracePt t="33853" x="5599113" y="3725863"/>
          <p14:tracePt t="33860" x="5618163" y="3725863"/>
          <p14:tracePt t="33868" x="5635625" y="3725863"/>
          <p14:tracePt t="33889" x="5654675" y="3725863"/>
          <p14:tracePt t="33983" x="5664200" y="3725863"/>
          <p14:tracePt t="34187" x="5691188" y="3725863"/>
          <p14:tracePt t="34196" x="5718175" y="3725863"/>
          <p14:tracePt t="34202" x="5737225" y="3725863"/>
          <p14:tracePt t="34210" x="5745163" y="3725863"/>
          <p14:tracePt t="34217" x="5754688" y="3725863"/>
          <p14:tracePt t="34227" x="5764213" y="3725863"/>
          <p14:tracePt t="34233" x="5773738" y="3725863"/>
          <p14:tracePt t="34241" x="5781675" y="3725863"/>
          <p14:tracePt t="34249" x="5791200" y="3725863"/>
          <p14:tracePt t="34256" x="5800725" y="3716338"/>
          <p14:tracePt t="34272" x="5810250" y="3716338"/>
          <p14:tracePt t="34864" x="5846763" y="3706813"/>
          <p14:tracePt t="34870" x="5854700" y="3706813"/>
          <p14:tracePt t="34879" x="5873750" y="3706813"/>
          <p14:tracePt t="34886" x="5883275" y="3706813"/>
          <p14:tracePt t="34901" x="5900738" y="3706813"/>
          <p14:tracePt t="34910" x="5910263" y="3706813"/>
          <p14:tracePt t="34916" x="5919788" y="3706813"/>
          <p14:tracePt t="34925" x="5937250" y="3706813"/>
          <p14:tracePt t="34932" x="5965825" y="3698875"/>
          <p14:tracePt t="34939" x="5992813" y="3698875"/>
          <p14:tracePt t="34948" x="6038850" y="3698875"/>
          <p14:tracePt t="34955" x="6056313" y="3698875"/>
          <p14:tracePt t="34964" x="6075363" y="3698875"/>
          <p14:tracePt t="34969" x="6092825" y="3698875"/>
          <p14:tracePt t="34985" x="6102350" y="3698875"/>
          <p14:tracePt t="34993" x="6111875" y="3698875"/>
          <p14:tracePt t="35008" x="6119813" y="3698875"/>
          <p14:tracePt t="35016" x="6129338" y="3698875"/>
          <p14:tracePt t="35023" x="6138863" y="3698875"/>
          <p14:tracePt t="35046" x="6148388" y="3689350"/>
          <p14:tracePt t="35053" x="6165850" y="3689350"/>
          <p14:tracePt t="35418" x="6184900" y="3679825"/>
          <p14:tracePt t="35426" x="6192838" y="3670300"/>
          <p14:tracePt t="35433" x="6221413" y="3652838"/>
          <p14:tracePt t="35441" x="6265863" y="3633788"/>
          <p14:tracePt t="35449" x="6284913" y="3616325"/>
          <p14:tracePt t="35456" x="6330950" y="3589338"/>
          <p14:tracePt t="35463" x="6348413" y="3570288"/>
          <p14:tracePt t="35471" x="6367463" y="3560763"/>
          <p14:tracePt t="35480" x="6384925" y="3543300"/>
          <p14:tracePt t="35487" x="6403975" y="3524250"/>
          <p14:tracePt t="35495" x="6440488" y="3487738"/>
          <p14:tracePt t="35501" x="6467475" y="3470275"/>
          <p14:tracePt t="35509" x="6513513" y="3433763"/>
          <p14:tracePt t="35518" x="6530975" y="3414713"/>
          <p14:tracePt t="35523" x="6550025" y="3397250"/>
          <p14:tracePt t="35532" x="6586538" y="3387725"/>
          <p14:tracePt t="35539" x="6604000" y="3378200"/>
          <p14:tracePt t="35547" x="6640513" y="3341688"/>
          <p14:tracePt t="35554" x="6677025" y="3324225"/>
          <p14:tracePt t="35562" x="6723063" y="3305175"/>
          <p14:tracePt t="35569" x="6759575" y="3287713"/>
          <p14:tracePt t="35577" x="6796088" y="3278188"/>
          <p14:tracePt t="35584" x="6815138" y="3260725"/>
          <p14:tracePt t="35592" x="6832600" y="3260725"/>
          <p14:tracePt t="35600" x="6851650" y="3251200"/>
          <p14:tracePt t="35607" x="6859588" y="3251200"/>
          <p14:tracePt t="35615" x="6878638" y="3241675"/>
          <p14:tracePt t="35622" x="6888163" y="3241675"/>
          <p14:tracePt t="35631" x="6915150" y="3232150"/>
          <p14:tracePt t="35637" x="6932613" y="3224213"/>
          <p14:tracePt t="35645" x="6942138" y="3224213"/>
          <p14:tracePt t="35652" x="6951663" y="3224213"/>
          <p14:tracePt t="35660" x="6951663" y="3214688"/>
          <p14:tracePt t="35667" x="6961188" y="3214688"/>
          <p14:tracePt t="36405" x="6851650" y="3195638"/>
          <p14:tracePt t="36413" x="6723063" y="3168650"/>
          <p14:tracePt t="36419" x="6577013" y="3132138"/>
          <p14:tracePt t="36427" x="6430963" y="3105150"/>
          <p14:tracePt t="36435" x="6294438" y="3078163"/>
          <p14:tracePt t="36443" x="6202363" y="3049588"/>
          <p14:tracePt t="36449" x="6102350" y="3041650"/>
          <p14:tracePt t="36457" x="6029325" y="3022600"/>
          <p14:tracePt t="36465" x="5937250" y="3013075"/>
          <p14:tracePt t="36472" x="5846763" y="3013075"/>
          <p14:tracePt t="36481" x="5781675" y="3013075"/>
          <p14:tracePt t="36487" x="5727700" y="3013075"/>
          <p14:tracePt t="36497" x="5654675" y="3013075"/>
          <p14:tracePt t="36503" x="5581650" y="3013075"/>
          <p14:tracePt t="36511" x="5518150" y="3022600"/>
          <p14:tracePt t="36518" x="5426075" y="3041650"/>
          <p14:tracePt t="36526" x="5326063" y="3049588"/>
          <p14:tracePt t="36533" x="5289550" y="3059113"/>
          <p14:tracePt t="36541" x="5243513" y="3078163"/>
          <p14:tracePt t="36550" x="5216525" y="3078163"/>
          <p14:tracePt t="36555" x="5187950" y="3086100"/>
          <p14:tracePt t="36564" x="5170488" y="3095625"/>
          <p14:tracePt t="36571" x="5133975" y="3105150"/>
          <p14:tracePt t="36580" x="5106988" y="3114675"/>
          <p14:tracePt t="36587" x="5060950" y="3122613"/>
          <p14:tracePt t="36594" x="5024438" y="3132138"/>
          <p14:tracePt t="36601" x="5005388" y="3141663"/>
          <p14:tracePt t="36610" x="4997450" y="3141663"/>
          <p14:tracePt t="36655" x="4987925" y="3141663"/>
          <p14:tracePt t="36678" x="4978400" y="3141663"/>
          <p14:tracePt t="36746" x="4968875" y="3141663"/>
          <p14:tracePt t="36753" x="4968875" y="3159125"/>
          <p14:tracePt t="36777" x="4960938" y="3168650"/>
          <p14:tracePt t="36792" x="4951413" y="3178175"/>
          <p14:tracePt t="36799" x="4941888" y="3178175"/>
          <p14:tracePt t="36814" x="4924425" y="3187700"/>
          <p14:tracePt t="36822" x="4905375" y="3195638"/>
          <p14:tracePt t="36831" x="4859338" y="3214688"/>
          <p14:tracePt t="36838" x="4795838" y="3241675"/>
          <p14:tracePt t="36846" x="4722813" y="3268663"/>
          <p14:tracePt t="36852" x="4603750" y="3297238"/>
          <p14:tracePt t="36861" x="4513263" y="3324225"/>
          <p14:tracePt t="36867" x="4384675" y="3351213"/>
          <p14:tracePt t="36876" x="4265613" y="3397250"/>
          <p14:tracePt t="36884" x="4102100" y="3397250"/>
          <p14:tracePt t="36903" x="3790950" y="3406775"/>
          <p14:tracePt t="36905" x="3698875" y="3406775"/>
          <p14:tracePt t="36914" x="3625850" y="3406775"/>
          <p14:tracePt t="36921" x="3544888" y="3406775"/>
          <p14:tracePt t="36930" x="3516313" y="3406775"/>
          <p14:tracePt t="36936" x="3498850" y="3406775"/>
          <p14:tracePt t="36944" x="3479800" y="3406775"/>
          <p14:tracePt t="36951" x="3462338" y="3406775"/>
          <p14:tracePt t="36966" x="3452813" y="3406775"/>
          <p14:tracePt t="36981" x="3443288" y="3406775"/>
          <p14:tracePt t="37195" x="3471863" y="3406775"/>
          <p14:tracePt t="37202" x="3516313" y="3414713"/>
          <p14:tracePt t="37210" x="3571875" y="3414713"/>
          <p14:tracePt t="37217" x="3662363" y="3433763"/>
          <p14:tracePt t="37225" x="3754438" y="3443288"/>
          <p14:tracePt t="37232" x="3873500" y="3460750"/>
          <p14:tracePt t="37240" x="3946525" y="3460750"/>
          <p14:tracePt t="37248" x="4037013" y="3460750"/>
          <p14:tracePt t="37256" x="4129088" y="3460750"/>
          <p14:tracePt t="37264" x="4183063" y="3460750"/>
          <p14:tracePt t="37271" x="4256088" y="3460750"/>
          <p14:tracePt t="37280" x="4330700" y="3460750"/>
          <p14:tracePt t="37286" x="4394200" y="3470275"/>
          <p14:tracePt t="37293" x="4467225" y="3470275"/>
          <p14:tracePt t="37302" x="4576763" y="3479800"/>
          <p14:tracePt t="37309" x="4676775" y="3497263"/>
          <p14:tracePt t="37316" x="4805363" y="3497263"/>
          <p14:tracePt t="37324" x="4914900" y="3497263"/>
          <p14:tracePt t="37332" x="5041900" y="3506788"/>
          <p14:tracePt t="37340" x="5151438" y="3506788"/>
          <p14:tracePt t="37348" x="5224463" y="3506788"/>
          <p14:tracePt t="37354" x="5297488" y="3524250"/>
          <p14:tracePt t="37363" x="5362575" y="3533775"/>
          <p14:tracePt t="37370" x="5416550" y="3533775"/>
          <p14:tracePt t="37379" x="5481638" y="3543300"/>
          <p14:tracePt t="37385" x="5554663" y="3543300"/>
          <p14:tracePt t="37393" x="5627688" y="3560763"/>
          <p14:tracePt t="37399" x="5708650" y="3570288"/>
          <p14:tracePt t="37408" x="5818188" y="3589338"/>
          <p14:tracePt t="37417" x="5910263" y="3597275"/>
          <p14:tracePt t="37423" x="6029325" y="3625850"/>
          <p14:tracePt t="37431" x="6083300" y="3625850"/>
          <p14:tracePt t="37438" x="6119813" y="3625850"/>
          <p14:tracePt t="37447" x="6156325" y="3652838"/>
          <p14:tracePt t="37453" x="6184900" y="3652838"/>
          <p14:tracePt t="37463" x="6211888" y="3652838"/>
          <p14:tracePt t="37468" x="6257925" y="3662363"/>
          <p14:tracePt t="37477" x="6311900" y="3662363"/>
          <p14:tracePt t="37483" x="6403975" y="3662363"/>
          <p14:tracePt t="37492" x="6513513" y="3662363"/>
          <p14:tracePt t="37499" x="6677025" y="3652838"/>
          <p14:tracePt t="37506" x="6805613" y="3652838"/>
          <p14:tracePt t="37514" x="6932613" y="3625850"/>
          <p14:tracePt t="37520" x="7007225" y="3625850"/>
          <p14:tracePt t="37529" x="7070725" y="3625850"/>
          <p14:tracePt t="37536" x="7124700" y="3597275"/>
          <p14:tracePt t="37545" x="7161213" y="3579813"/>
          <p14:tracePt t="37552" x="7197725" y="3570288"/>
          <p14:tracePt t="37559" x="7226300" y="3552825"/>
          <p14:tracePt t="37567" x="7234238" y="3552825"/>
          <p14:tracePt t="37575" x="7243763" y="3543300"/>
          <p14:tracePt t="37590" x="7253288" y="3543300"/>
          <p14:tracePt t="37628" x="7253288" y="3533775"/>
          <p14:tracePt t="37659" x="7253288" y="3516313"/>
          <p14:tracePt t="37666" x="7234238" y="3497263"/>
          <p14:tracePt t="37673" x="7189788" y="3451225"/>
          <p14:tracePt t="37682" x="7124700" y="3414713"/>
          <p14:tracePt t="37689" x="7007225" y="3370263"/>
          <p14:tracePt t="37697" x="6878638" y="3324225"/>
          <p14:tracePt t="37704" x="6750050" y="3314700"/>
          <p14:tracePt t="37713" x="6632575" y="3287713"/>
          <p14:tracePt t="37719" x="6523038" y="3251200"/>
          <p14:tracePt t="37727" x="6440488" y="3241675"/>
          <p14:tracePt t="37734" x="6367463" y="3232150"/>
          <p14:tracePt t="37742" x="6275388" y="3232150"/>
          <p14:tracePt t="37749" x="6148388" y="3214688"/>
          <p14:tracePt t="37758" x="6002338" y="3195638"/>
          <p14:tracePt t="37764" x="5854700" y="3195638"/>
          <p14:tracePt t="37772" x="5708650" y="3187700"/>
          <p14:tracePt t="37780" x="5572125" y="3159125"/>
          <p14:tracePt t="37788" x="5426075" y="3141663"/>
          <p14:tracePt t="37797" x="5316538" y="3141663"/>
          <p14:tracePt t="37803" x="5151438" y="3141663"/>
          <p14:tracePt t="37812" x="5024438" y="3141663"/>
          <p14:tracePt t="37818" x="4878388" y="3141663"/>
          <p14:tracePt t="37826" x="4786313" y="3132138"/>
          <p14:tracePt t="37833" x="4676775" y="3132138"/>
          <p14:tracePt t="37841" x="4640263" y="3132138"/>
          <p14:tracePt t="37848" x="4594225" y="3132138"/>
          <p14:tracePt t="37856" x="4567238" y="3132138"/>
          <p14:tracePt t="37864" x="4540250" y="3132138"/>
          <p14:tracePt t="37872" x="4494213" y="3132138"/>
          <p14:tracePt t="37880" x="4457700" y="3132138"/>
          <p14:tracePt t="37887" x="4411663" y="3132138"/>
          <p14:tracePt t="37895" x="4357688" y="3141663"/>
          <p14:tracePt t="37902" x="4311650" y="3159125"/>
          <p14:tracePt t="37910" x="4284663" y="3168650"/>
          <p14:tracePt t="37917" x="4238625" y="3187700"/>
          <p14:tracePt t="37925" x="4211638" y="3205163"/>
          <p14:tracePt t="37934" x="4192588" y="3214688"/>
          <p14:tracePt t="37940" x="4156075" y="3224213"/>
          <p14:tracePt t="37947" x="4146550" y="3224213"/>
          <p14:tracePt t="38176" x="4275138" y="3268663"/>
          <p14:tracePt t="38183" x="4467225" y="3314700"/>
          <p14:tracePt t="38191" x="4594225" y="3333750"/>
          <p14:tracePt t="38198" x="4686300" y="3341688"/>
          <p14:tracePt t="38206" x="4776788" y="3360738"/>
          <p14:tracePt t="38213" x="4924425" y="3360738"/>
          <p14:tracePt t="38221" x="5070475" y="3370263"/>
          <p14:tracePt t="38230" x="5253038" y="3370263"/>
          <p14:tracePt t="38236" x="5399088" y="3370263"/>
          <p14:tracePt t="38244" x="5508625" y="3370263"/>
          <p14:tracePt t="38251" x="5581650" y="3370263"/>
          <p14:tracePt t="38259" x="5645150" y="3387725"/>
          <p14:tracePt t="38267" x="5681663" y="3387725"/>
          <p14:tracePt t="38274" x="5737225" y="3387725"/>
          <p14:tracePt t="38281" x="5818188" y="3378200"/>
          <p14:tracePt t="38290" x="5891213" y="3387725"/>
          <p14:tracePt t="38298" x="5946775" y="3387725"/>
          <p14:tracePt t="38305" x="5992813" y="3387725"/>
          <p14:tracePt t="38313" x="6010275" y="3387725"/>
          <p14:tracePt t="38320" x="6038850" y="3387725"/>
          <p14:tracePt t="38329" x="6046788" y="3387725"/>
          <p14:tracePt t="38365" x="6056313" y="3387725"/>
          <p14:tracePt t="38411" x="6065838" y="3387725"/>
          <p14:tracePt t="38456" x="6075363" y="3387725"/>
          <p14:tracePt t="38464" x="6083300" y="3387725"/>
          <p14:tracePt t="38471" x="6092825" y="3387725"/>
          <p14:tracePt t="38479" x="6102350" y="3387725"/>
          <p14:tracePt t="38486" x="6111875" y="3387725"/>
          <p14:tracePt t="38494" x="6119813" y="3387725"/>
          <p14:tracePt t="38511" x="6129338" y="3387725"/>
          <p14:tracePt t="38517" x="6138863" y="3387725"/>
          <p14:tracePt t="38525" x="6148388" y="3387725"/>
          <p14:tracePt t="38540" x="6156325" y="3387725"/>
          <p14:tracePt t="38547" x="6165850" y="3387725"/>
          <p14:tracePt t="38563" x="6202363" y="3387725"/>
          <p14:tracePt t="38571" x="6229350" y="3397250"/>
          <p14:tracePt t="38579" x="6238875" y="3397250"/>
          <p14:tracePt t="38586" x="6257925" y="3397250"/>
          <p14:tracePt t="38600" x="6265863" y="3397250"/>
          <p14:tracePt t="38609" x="6275388" y="3397250"/>
          <p14:tracePt t="38616" x="6294438" y="3397250"/>
          <p14:tracePt t="38624" x="6302375" y="3387725"/>
          <p14:tracePt t="38631" x="6321425" y="3387725"/>
          <p14:tracePt t="38640" x="6338888" y="3378200"/>
          <p14:tracePt t="38647" x="6357938" y="3370263"/>
          <p14:tracePt t="38654" x="6367463" y="3360738"/>
          <p14:tracePt t="38670" x="6367463" y="3351213"/>
          <p14:tracePt t="38679" x="6375400" y="3351213"/>
          <p14:tracePt t="38700" x="6375400" y="3333750"/>
          <p14:tracePt t="38714" x="6367463" y="3287713"/>
          <p14:tracePt t="38723" x="6330950" y="3241675"/>
          <p14:tracePt t="38730" x="6248400" y="3168650"/>
          <p14:tracePt t="38738" x="6129338" y="3095625"/>
          <p14:tracePt t="38746" x="5973763" y="3022600"/>
          <p14:tracePt t="38753" x="5810250" y="2959100"/>
          <p14:tracePt t="38762" x="5635625" y="2913063"/>
          <p14:tracePt t="38768" x="5472113" y="2867025"/>
          <p14:tracePt t="38776" x="5307013" y="2849563"/>
          <p14:tracePt t="38783" x="5106988" y="2840038"/>
          <p14:tracePt t="38791" x="4924425" y="2840038"/>
          <p14:tracePt t="38798" x="4776788" y="2840038"/>
          <p14:tracePt t="38807" x="4594225" y="2857500"/>
          <p14:tracePt t="38814" x="4467225" y="2876550"/>
          <p14:tracePt t="38822" x="4302125" y="2903538"/>
          <p14:tracePt t="38829" x="4138613" y="2949575"/>
          <p14:tracePt t="38837" x="3983038" y="2976563"/>
          <p14:tracePt t="38845" x="3873500" y="3022600"/>
          <p14:tracePt t="38852" x="3754438" y="3078163"/>
          <p14:tracePt t="38860" x="3671888" y="3105150"/>
          <p14:tracePt t="38867" x="3625850" y="3132138"/>
          <p14:tracePt t="38875" x="3589338" y="3151188"/>
          <p14:tracePt t="38885" x="3562350" y="3168650"/>
          <p14:tracePt t="38890" x="3544888" y="3178175"/>
          <p14:tracePt t="38898" x="3535363" y="3195638"/>
          <p14:tracePt t="38905" x="3525838" y="3195638"/>
          <p14:tracePt t="38914" x="3525838" y="3205163"/>
          <p14:tracePt t="38929" x="3525838" y="3214688"/>
          <p14:tracePt t="38935" x="3525838" y="3224213"/>
          <p14:tracePt t="38973" x="3516313" y="3224213"/>
          <p14:tracePt t="38980" x="3516313" y="3232150"/>
          <p14:tracePt t="38989" x="3516313" y="3260725"/>
          <p14:tracePt t="38996" x="3516313" y="3278188"/>
          <p14:tracePt t="39004" x="3525838" y="3297238"/>
          <p14:tracePt t="39012" x="3552825" y="3324225"/>
          <p14:tracePt t="39019" x="3589338" y="3341688"/>
          <p14:tracePt t="39028" x="3662363" y="3378200"/>
          <p14:tracePt t="39034" x="3754438" y="3406775"/>
          <p14:tracePt t="39042" x="3900488" y="3443288"/>
          <p14:tracePt t="39049" x="4037013" y="3470275"/>
          <p14:tracePt t="39057" x="4146550" y="3479800"/>
          <p14:tracePt t="39066" x="4275138" y="3497263"/>
          <p14:tracePt t="39071" x="4403725" y="3497263"/>
          <p14:tracePt t="39080" x="4586288" y="3497263"/>
          <p14:tracePt t="39087" x="4786313" y="3497263"/>
          <p14:tracePt t="39095" x="4987925" y="3497263"/>
          <p14:tracePt t="39102" x="5133975" y="3487738"/>
          <p14:tracePt t="39112" x="5260975" y="3487738"/>
          <p14:tracePt t="39117" x="5389563" y="3479800"/>
          <p14:tracePt t="39125" x="5554663" y="3479800"/>
          <p14:tracePt t="39132" x="5700713" y="3443288"/>
          <p14:tracePt t="39141" x="5846763" y="3443288"/>
          <p14:tracePt t="39148" x="5973763" y="3443288"/>
          <p14:tracePt t="39156" x="6083300" y="3443288"/>
          <p14:tracePt t="39164" x="6138863" y="3443288"/>
          <p14:tracePt t="39171" x="6165850" y="3443288"/>
          <p14:tracePt t="39179" x="6192838" y="3443288"/>
          <p14:tracePt t="39186" x="6238875" y="3443288"/>
          <p14:tracePt t="39195" x="6275388" y="3443288"/>
          <p14:tracePt t="39200" x="6330950" y="3443288"/>
          <p14:tracePt t="39209" x="6394450" y="3443288"/>
          <p14:tracePt t="39216" x="6467475" y="3443288"/>
          <p14:tracePt t="39224" x="6523038" y="3443288"/>
          <p14:tracePt t="39231" x="6559550" y="3443288"/>
          <p14:tracePt t="39239" x="6604000" y="3433763"/>
          <p14:tracePt t="39246" x="6650038" y="3433763"/>
          <p14:tracePt t="39254" x="6686550" y="3433763"/>
          <p14:tracePt t="39263" x="6713538" y="3424238"/>
          <p14:tracePt t="39270" x="6759575" y="3424238"/>
          <p14:tracePt t="39279" x="6796088" y="3424238"/>
          <p14:tracePt t="39286" x="6842125" y="3414713"/>
          <p14:tracePt t="39292" x="6869113" y="3414713"/>
          <p14:tracePt t="39300" x="6888163" y="3406775"/>
          <p14:tracePt t="39307" x="6905625" y="3406775"/>
          <p14:tracePt t="39315" x="6924675" y="3397250"/>
          <p14:tracePt t="39324" x="6942138" y="3397250"/>
          <p14:tracePt t="39330" x="6961188" y="3387725"/>
          <p14:tracePt t="39338" x="6969125" y="3387725"/>
          <p14:tracePt t="39345" x="6978650" y="3387725"/>
          <p14:tracePt t="39362" x="6978650" y="3378200"/>
          <p14:tracePt t="39467" x="6969125" y="3351213"/>
          <p14:tracePt t="39474" x="6905625" y="3278188"/>
          <p14:tracePt t="39481" x="6823075" y="3224213"/>
          <p14:tracePt t="39490" x="6686550" y="3159125"/>
          <p14:tracePt t="39498" x="6586538" y="3105150"/>
          <p14:tracePt t="39505" x="6494463" y="3078163"/>
          <p14:tracePt t="39513" x="6411913" y="3041650"/>
          <p14:tracePt t="39520" x="6330950" y="2995613"/>
          <p14:tracePt t="39528" x="6221413" y="2959100"/>
          <p14:tracePt t="39535" x="6119813" y="2930525"/>
          <p14:tracePt t="39543" x="6046788" y="2913063"/>
          <p14:tracePt t="39550" x="5891213" y="2886075"/>
          <p14:tracePt t="39558" x="5745163" y="2867025"/>
          <p14:tracePt t="39565" x="5581650" y="2857500"/>
          <p14:tracePt t="39573" x="5416550" y="2820988"/>
          <p14:tracePt t="39582" x="5307013" y="2813050"/>
          <p14:tracePt t="39588" x="5160963" y="2813050"/>
          <p14:tracePt t="39596" x="5033963" y="2794000"/>
          <p14:tracePt t="39603" x="4905375" y="2794000"/>
          <p14:tracePt t="39612" x="4776788" y="2794000"/>
          <p14:tracePt t="39618" x="4630738" y="2803525"/>
          <p14:tracePt t="39628" x="4530725" y="2813050"/>
          <p14:tracePt t="39633" x="4457700" y="2813050"/>
          <p14:tracePt t="39641" x="4384675" y="2830513"/>
          <p14:tracePt t="39648" x="4348163" y="2840038"/>
          <p14:tracePt t="39656" x="4311650" y="2849563"/>
          <p14:tracePt t="39664" x="4265613" y="2867025"/>
          <p14:tracePt t="39672" x="4219575" y="2886075"/>
          <p14:tracePt t="39679" x="4192588" y="2894013"/>
          <p14:tracePt t="39687" x="4175125" y="2903538"/>
          <p14:tracePt t="39695" x="4146550" y="2922588"/>
          <p14:tracePt t="39702" x="4119563" y="2940050"/>
          <p14:tracePt t="39711" x="4110038" y="2959100"/>
          <p14:tracePt t="39717" x="4092575" y="2968625"/>
          <p14:tracePt t="39725" x="4083050" y="2986088"/>
          <p14:tracePt t="39732" x="4065588" y="2995613"/>
          <p14:tracePt t="39740" x="4056063" y="3013075"/>
          <p14:tracePt t="39749" x="4046538" y="3022600"/>
          <p14:tracePt t="39755" x="4037013" y="3032125"/>
          <p14:tracePt t="39763" x="4029075" y="3041650"/>
          <p14:tracePt t="39771" x="4019550" y="3049588"/>
          <p14:tracePt t="39779" x="4019550" y="3059113"/>
          <p14:tracePt t="39794" x="4010025" y="3068638"/>
          <p14:tracePt t="39884" x="4000500" y="3078163"/>
          <p14:tracePt t="39899" x="4000500" y="3086100"/>
          <p14:tracePt t="39907" x="4000500" y="3114675"/>
          <p14:tracePt t="39914" x="4000500" y="3132138"/>
          <p14:tracePt t="39923" x="4010025" y="3159125"/>
          <p14:tracePt t="39930" x="4029075" y="3195638"/>
          <p14:tracePt t="39938" x="4056063" y="3224213"/>
          <p14:tracePt t="39945" x="4073525" y="3268663"/>
          <p14:tracePt t="39953" x="4110038" y="3351213"/>
          <p14:tracePt t="39961" x="4156075" y="3414713"/>
          <p14:tracePt t="39968" x="4175125" y="3470275"/>
          <p14:tracePt t="39975" x="4202113" y="3552825"/>
          <p14:tracePt t="39983" x="4238625" y="3616325"/>
          <p14:tracePt t="39991" x="4284663" y="3698875"/>
          <p14:tracePt t="39999" x="4321175" y="3743325"/>
          <p14:tracePt t="40006" x="4357688" y="3808413"/>
          <p14:tracePt t="40013" x="4394200" y="3852863"/>
          <p14:tracePt t="40021" x="4440238" y="3908425"/>
          <p14:tracePt t="40028" x="4494213" y="3944938"/>
          <p14:tracePt t="40037" x="4557713" y="3990975"/>
          <p14:tracePt t="40045" x="4603750" y="4017963"/>
          <p14:tracePt t="40051" x="4630738" y="4027488"/>
          <p14:tracePt t="40059" x="4686300" y="4037013"/>
          <p14:tracePt t="40066" x="4768850" y="4054475"/>
          <p14:tracePt t="40074" x="4795838" y="4064000"/>
          <p14:tracePt t="40081" x="4813300" y="4064000"/>
          <p14:tracePt t="40089" x="4822825" y="4064000"/>
          <p14:tracePt t="40096" x="4832350" y="4064000"/>
          <p14:tracePt t="40150" x="4841875" y="4064000"/>
          <p14:tracePt t="40157" x="4851400" y="4064000"/>
          <p14:tracePt t="40165" x="4859338" y="4064000"/>
          <p14:tracePt t="40173" x="4878388" y="4064000"/>
          <p14:tracePt t="40180" x="4914900" y="4064000"/>
          <p14:tracePt t="40188" x="4951413" y="4044950"/>
          <p14:tracePt t="40196" x="4968875" y="4037013"/>
          <p14:tracePt t="40203" x="4997450" y="4027488"/>
          <p14:tracePt t="40211" x="5024438" y="4017963"/>
          <p14:tracePt t="40218" x="5060950" y="3990975"/>
          <p14:tracePt t="40227" x="5097463" y="3981450"/>
          <p14:tracePt t="40233" x="5143500" y="3954463"/>
          <p14:tracePt t="40241" x="5180013" y="3944938"/>
          <p14:tracePt t="40248" x="5233988" y="3908425"/>
          <p14:tracePt t="40256" x="5353050" y="3862388"/>
          <p14:tracePt t="40263" x="5453063" y="3808413"/>
          <p14:tracePt t="40271" x="5581650" y="3752850"/>
          <p14:tracePt t="40279" x="5664200" y="3725863"/>
          <p14:tracePt t="40286" x="5745163" y="3679825"/>
          <p14:tracePt t="40294" x="5800725" y="3662363"/>
          <p14:tracePt t="40301" x="5854700" y="3625850"/>
          <p14:tracePt t="40309" x="5900738" y="3597275"/>
          <p14:tracePt t="40315" x="5946775" y="3579813"/>
          <p14:tracePt t="40323" x="5973763" y="3560763"/>
          <p14:tracePt t="40333" x="6029325" y="3524250"/>
          <p14:tracePt t="40338" x="6075363" y="3516313"/>
          <p14:tracePt t="40346" x="6102350" y="3487738"/>
          <p14:tracePt t="40353" x="6138863" y="3479800"/>
          <p14:tracePt t="40362" x="6156325" y="3470275"/>
          <p14:tracePt t="40369" x="6202363" y="3451225"/>
          <p14:tracePt t="40378" x="6229350" y="3443288"/>
          <p14:tracePt t="40384" x="6248400" y="3433763"/>
          <p14:tracePt t="40391" x="6275388" y="3433763"/>
          <p14:tracePt t="40399" x="6284913" y="3424238"/>
          <p14:tracePt t="40407" x="6302375" y="3424238"/>
          <p14:tracePt t="40414" x="6302375" y="3414713"/>
          <p14:tracePt t="40497" x="6238875" y="3414713"/>
          <p14:tracePt t="40505" x="6111875" y="3397250"/>
          <p14:tracePt t="40511" x="5965825" y="3406775"/>
          <p14:tracePt t="40519" x="5718175" y="3406775"/>
          <p14:tracePt t="40528" x="5334000" y="3424238"/>
          <p14:tracePt t="40535" x="5060950" y="3443288"/>
          <p14:tracePt t="40544" x="4878388" y="3443288"/>
          <p14:tracePt t="40550" x="4695825" y="3460750"/>
          <p14:tracePt t="40558" x="4503738" y="3460750"/>
          <p14:tracePt t="40564" x="4275138" y="3479800"/>
          <p14:tracePt t="40572" x="4092575" y="3479800"/>
          <p14:tracePt t="40580" x="3946525" y="3470275"/>
          <p14:tracePt t="40588" x="3873500" y="3470275"/>
          <p14:tracePt t="40595" x="3810000" y="3470275"/>
          <p14:tracePt t="40603" x="3781425" y="3460750"/>
          <p14:tracePt t="40611" x="3763963" y="3460750"/>
          <p14:tracePt t="40618" x="3754438" y="3460750"/>
          <p14:tracePt t="40632" x="3754438" y="3451225"/>
          <p14:tracePt t="41064" x="3773488" y="3451225"/>
          <p14:tracePt t="41073" x="3781425" y="3451225"/>
          <p14:tracePt t="41079" x="3800475" y="3443288"/>
          <p14:tracePt t="41088" x="3810000" y="3443288"/>
          <p14:tracePt t="41095" x="3817938" y="3443288"/>
          <p14:tracePt t="41103" x="3827463" y="3443288"/>
          <p14:tracePt t="41118" x="3854450" y="3443288"/>
          <p14:tracePt t="41128" x="3890963" y="3443288"/>
          <p14:tracePt t="41133" x="3919538" y="3443288"/>
          <p14:tracePt t="41141" x="3956050" y="3443288"/>
          <p14:tracePt t="41148" x="3983038" y="3443288"/>
          <p14:tracePt t="41156" x="4019550" y="3443288"/>
          <p14:tracePt t="41163" x="4037013" y="3443288"/>
          <p14:tracePt t="41172" x="4065588" y="3443288"/>
          <p14:tracePt t="41178" x="4083050" y="3443288"/>
          <p14:tracePt t="41187" x="4119563" y="3443288"/>
          <p14:tracePt t="41195" x="4138613" y="3443288"/>
          <p14:tracePt t="41201" x="4156075" y="3443288"/>
          <p14:tracePt t="41210" x="4175125" y="3443288"/>
          <p14:tracePt t="41217" x="4202113" y="3443288"/>
          <p14:tracePt t="41225" x="4248150" y="3443288"/>
          <p14:tracePt t="41232" x="4265613" y="3443288"/>
          <p14:tracePt t="41240" x="4302125" y="3443288"/>
          <p14:tracePt t="41246" x="4330700" y="3451225"/>
          <p14:tracePt t="41255" x="4348163" y="3451225"/>
          <p14:tracePt t="41262" x="4367213" y="3451225"/>
          <p14:tracePt t="41270" x="4375150" y="3451225"/>
          <p14:tracePt t="41278" x="4394200" y="3451225"/>
          <p14:tracePt t="41285" x="4403725" y="3451225"/>
          <p14:tracePt t="41294" x="4421188" y="3451225"/>
          <p14:tracePt t="41308" x="4440238" y="3451225"/>
          <p14:tracePt t="41315" x="4448175" y="3451225"/>
          <p14:tracePt t="41323" x="4457700" y="3451225"/>
          <p14:tracePt t="41330" x="4467225" y="3451225"/>
          <p14:tracePt t="41339" x="4476750" y="3451225"/>
          <p14:tracePt t="41345" x="4484688" y="3451225"/>
          <p14:tracePt t="41354" x="4503738" y="3451225"/>
          <p14:tracePt t="41362" x="4549775" y="3451225"/>
          <p14:tracePt t="41369" x="4586288" y="3451225"/>
          <p14:tracePt t="41377" x="4630738" y="3451225"/>
          <p14:tracePt t="41384" x="4659313" y="3451225"/>
          <p14:tracePt t="41392" x="4686300" y="3451225"/>
          <p14:tracePt t="41399" x="4722813" y="3451225"/>
          <p14:tracePt t="41407" x="4749800" y="3451225"/>
          <p14:tracePt t="41414" x="4768850" y="3451225"/>
          <p14:tracePt t="41422" x="4786313" y="3451225"/>
          <p14:tracePt t="41429" x="4813300" y="3451225"/>
          <p14:tracePt t="41437" x="4832350" y="3451225"/>
          <p14:tracePt t="41445" x="4868863" y="3460750"/>
          <p14:tracePt t="41452" x="4887913" y="3460750"/>
          <p14:tracePt t="41461" x="4905375" y="3460750"/>
          <p14:tracePt t="41468" x="4924425" y="3460750"/>
          <p14:tracePt t="41477" x="4941888" y="3460750"/>
          <p14:tracePt t="41482" x="4968875" y="3460750"/>
          <p14:tracePt t="41491" x="4978400" y="3460750"/>
          <p14:tracePt t="41497" x="4997450" y="3460750"/>
          <p14:tracePt t="41506" x="5005388" y="3479800"/>
          <p14:tracePt t="41512" x="5014913" y="3479800"/>
          <p14:tracePt t="41521" x="5024438" y="3479800"/>
          <p14:tracePt t="41535" x="5033963" y="3479800"/>
          <p14:tracePt t="41543" x="5041900" y="3479800"/>
          <p14:tracePt t="41550" x="5051425" y="3479800"/>
          <p14:tracePt t="41559" x="5060950" y="3487738"/>
          <p14:tracePt t="41566" x="5070475" y="3487738"/>
          <p14:tracePt t="41574" x="5078413" y="3497263"/>
          <p14:tracePt t="41596" x="5078413" y="3506788"/>
          <p14:tracePt t="41710" x="5087938" y="3506788"/>
          <p14:tracePt t="41733" x="5087938" y="3516313"/>
          <p14:tracePt t="41740" x="5097463" y="3524250"/>
          <p14:tracePt t="41748" x="5114925" y="3533775"/>
          <p14:tracePt t="41778" x="5114925" y="3543300"/>
          <p14:tracePt t="41794" x="5124450" y="3543300"/>
          <p14:tracePt t="41832" x="5133975" y="3543300"/>
          <p14:tracePt t="41839" x="5133975" y="3552825"/>
          <p14:tracePt t="41855" x="5133975" y="3560763"/>
          <p14:tracePt t="41870" x="5143500" y="3570288"/>
          <p14:tracePt t="41884" x="5143500" y="3579813"/>
          <p14:tracePt t="41938" x="5143500" y="3589338"/>
          <p14:tracePt t="42029" x="5151438" y="3589338"/>
          <p14:tracePt t="42059" x="5160963" y="3589338"/>
          <p14:tracePt t="42067" x="5160963" y="3597275"/>
          <p14:tracePt t="42105" x="5170488" y="3616325"/>
          <p14:tracePt t="42113" x="5180013" y="3625850"/>
          <p14:tracePt t="42120" x="5187950" y="3633788"/>
          <p14:tracePt t="42128" x="5197475" y="3643313"/>
          <p14:tracePt t="42136" x="5207000" y="3652838"/>
          <p14:tracePt t="42144" x="5243513" y="3670300"/>
          <p14:tracePt t="42151" x="5270500" y="3679825"/>
          <p14:tracePt t="42158" x="5289550" y="3698875"/>
          <p14:tracePt t="42166" x="5307013" y="3706813"/>
          <p14:tracePt t="42173" x="5353050" y="3716338"/>
          <p14:tracePt t="42181" x="5389563" y="3716338"/>
          <p14:tracePt t="42189" x="5426075" y="3725863"/>
          <p14:tracePt t="42196" x="5453063" y="3743325"/>
          <p14:tracePt t="42204" x="5472113" y="3743325"/>
          <p14:tracePt t="42212" x="5499100" y="3752850"/>
          <p14:tracePt t="42220" x="5518150" y="3752850"/>
          <p14:tracePt t="42228" x="5535613" y="3762375"/>
          <p14:tracePt t="42235" x="5554663" y="3771900"/>
          <p14:tracePt t="42243" x="5562600" y="3771900"/>
          <p14:tracePt t="42250" x="5581650" y="3789363"/>
          <p14:tracePt t="42265" x="5591175" y="3789363"/>
          <p14:tracePt t="42279" x="5599113" y="3789363"/>
          <p14:tracePt t="42333" x="5627688" y="3798888"/>
          <p14:tracePt t="42341" x="5635625" y="3798888"/>
          <p14:tracePt t="42371" x="5645150" y="3798888"/>
          <p14:tracePt t="42638" x="5654675" y="3789363"/>
          <p14:tracePt t="42644" x="5664200" y="3789363"/>
          <p14:tracePt t="42652" x="5672138" y="3789363"/>
          <p14:tracePt t="42660" x="5691188" y="3779838"/>
          <p14:tracePt t="42668" x="5718175" y="3779838"/>
          <p14:tracePt t="42677" x="5727700" y="3771900"/>
          <p14:tracePt t="42683" x="5737225" y="3771900"/>
          <p14:tracePt t="42691" x="5745163" y="3771900"/>
          <p14:tracePt t="42706" x="5745163" y="3762375"/>
          <p14:tracePt t="42766" x="5754688" y="3752850"/>
          <p14:tracePt t="42790" x="5764213" y="3752850"/>
          <p14:tracePt t="42804" x="5773738" y="3743325"/>
          <p14:tracePt t="42849" x="5781675" y="3743325"/>
          <p14:tracePt t="42919" x="5791200" y="3743325"/>
          <p14:tracePt t="42926" x="5791200" y="3735388"/>
          <p14:tracePt t="42957" x="5791200" y="3725863"/>
          <p14:tracePt t="42994" x="5800725" y="3725863"/>
          <p14:tracePt t="43397" x="5864225" y="3725863"/>
          <p14:tracePt t="43405" x="5973763" y="3725863"/>
          <p14:tracePt t="43412" x="6046788" y="3725863"/>
          <p14:tracePt t="43420" x="6111875" y="3716338"/>
          <p14:tracePt t="43428" x="6184900" y="3716338"/>
          <p14:tracePt t="43435" x="6221413" y="3716338"/>
          <p14:tracePt t="43444" x="6248400" y="3716338"/>
          <p14:tracePt t="43450" x="6294438" y="3716338"/>
          <p14:tracePt t="43459" x="6348413" y="3716338"/>
          <p14:tracePt t="43466" x="6375400" y="3698875"/>
          <p14:tracePt t="43474" x="6403975" y="3698875"/>
          <p14:tracePt t="43481" x="6411913" y="3698875"/>
          <p14:tracePt t="43489" x="6421438" y="3698875"/>
          <p14:tracePt t="43580" x="6430963" y="3698875"/>
          <p14:tracePt t="43594" x="6440488" y="3698875"/>
          <p14:tracePt t="43602" x="6448425" y="3698875"/>
          <p14:tracePt t="43618" x="6457950" y="3698875"/>
          <p14:tracePt t="43633" x="6467475" y="3698875"/>
          <p14:tracePt t="43642" x="6486525" y="3698875"/>
          <p14:tracePt t="43648" x="6530975" y="3698875"/>
          <p14:tracePt t="43655" x="6530975" y="3706813"/>
          <p14:tracePt t="43663" x="6540500" y="3706813"/>
          <p14:tracePt t="43671" x="6550025" y="3706813"/>
          <p14:tracePt t="43686" x="6559550" y="3716338"/>
          <p14:tracePt t="44165" x="6567488" y="3706813"/>
          <p14:tracePt t="44172" x="6577013" y="3689350"/>
          <p14:tracePt t="44180" x="6577013" y="3679825"/>
          <p14:tracePt t="44188" x="6577013" y="3670300"/>
          <p14:tracePt t="44203" x="6586538" y="3670300"/>
          <p14:tracePt t="44210" x="6586538" y="3662363"/>
          <p14:tracePt t="44453" x="6586538" y="3652838"/>
          <p14:tracePt t="44469" x="6586538" y="3643313"/>
          <p14:tracePt t="44484" x="6586538" y="3633788"/>
          <p14:tracePt t="44491" x="6586538" y="3625850"/>
          <p14:tracePt t="44499" x="6596063" y="3616325"/>
          <p14:tracePt t="44971" x="6577013" y="3625850"/>
          <p14:tracePt t="44979" x="6559550" y="3652838"/>
          <p14:tracePt t="44987" x="6513513" y="3689350"/>
          <p14:tracePt t="44993" x="6477000" y="3716338"/>
          <p14:tracePt t="45002" x="6457950" y="3735388"/>
          <p14:tracePt t="45010" x="6440488" y="3752850"/>
          <p14:tracePt t="45016" x="6421438" y="3762375"/>
          <p14:tracePt t="45024" x="6411913" y="3779838"/>
          <p14:tracePt t="45032" x="6403975" y="3789363"/>
          <p14:tracePt t="45047" x="6403975" y="3798888"/>
          <p14:tracePt t="45062" x="6394450" y="3798888"/>
          <p14:tracePt t="45146" x="6384925" y="3808413"/>
          <p14:tracePt t="45169" x="6375400" y="3808413"/>
          <p14:tracePt t="45397" x="6375400" y="3798888"/>
          <p14:tracePt t="45404" x="6375400" y="3789363"/>
          <p14:tracePt t="45411" x="6375400" y="3779838"/>
          <p14:tracePt t="45420" x="6375400" y="3771900"/>
          <p14:tracePt t="45426" x="6375400" y="3762375"/>
          <p14:tracePt t="45442" x="6375400" y="3743325"/>
          <p14:tracePt t="45451" x="6375400" y="3725863"/>
          <p14:tracePt t="45458" x="6375400" y="3706813"/>
          <p14:tracePt t="45465" x="6375400" y="3689350"/>
          <p14:tracePt t="45480" x="6375400" y="3670300"/>
          <p14:tracePt t="45489" x="6375400" y="3652838"/>
          <p14:tracePt t="45495" x="6375400" y="3643313"/>
          <p14:tracePt t="45503" x="6375400" y="3633788"/>
          <p14:tracePt t="45519" x="6375400" y="3625850"/>
          <p14:tracePt t="45526" x="6375400" y="3616325"/>
          <p14:tracePt t="45542" x="6375400" y="3606800"/>
          <p14:tracePt t="45549" x="6375400" y="3597275"/>
          <p14:tracePt t="45558" x="6375400" y="3579813"/>
          <p14:tracePt t="45564" x="6375400" y="3552825"/>
          <p14:tracePt t="45572" x="6375400" y="3506788"/>
          <p14:tracePt t="45579" x="6375400" y="3497263"/>
          <p14:tracePt t="45586" x="6375400" y="3487738"/>
          <p14:tracePt t="45594" x="6375400" y="3479800"/>
          <p14:tracePt t="45610" x="6375400" y="3470275"/>
          <p14:tracePt t="47076" x="6367463" y="3479800"/>
          <p14:tracePt t="47083" x="6357938" y="3487738"/>
          <p14:tracePt t="47090" x="6348413" y="3506788"/>
          <p14:tracePt t="47099" x="6321425" y="3524250"/>
          <p14:tracePt t="47107" x="6311900" y="3552825"/>
          <p14:tracePt t="47114" x="6294438" y="3570288"/>
          <p14:tracePt t="47122" x="6275388" y="3589338"/>
          <p14:tracePt t="47129" x="6248400" y="3616325"/>
          <p14:tracePt t="47137" x="6211888" y="3643313"/>
          <p14:tracePt t="47144" x="6192838" y="3652838"/>
          <p14:tracePt t="47152" x="6184900" y="3670300"/>
          <p14:tracePt t="47160" x="6165850" y="3689350"/>
          <p14:tracePt t="47167" x="6148388" y="3706813"/>
          <p14:tracePt t="47175" x="6111875" y="3743325"/>
          <p14:tracePt t="47182" x="6092825" y="3771900"/>
          <p14:tracePt t="47190" x="6046788" y="3808413"/>
          <p14:tracePt t="47198" x="6019800" y="3835400"/>
          <p14:tracePt t="47205" x="5983288" y="3871913"/>
          <p14:tracePt t="47212" x="5946775" y="3917950"/>
          <p14:tracePt t="47220" x="5919788" y="3954463"/>
          <p14:tracePt t="47228" x="5873750" y="3971925"/>
          <p14:tracePt t="47236" x="5846763" y="3990975"/>
          <p14:tracePt t="47242" x="5800725" y="4027488"/>
          <p14:tracePt t="47251" x="5764213" y="4054475"/>
          <p14:tracePt t="47258" x="5700713" y="4100513"/>
          <p14:tracePt t="47266" x="5672138" y="4117975"/>
          <p14:tracePt t="47274" x="5627688" y="4127500"/>
          <p14:tracePt t="47281" x="5599113" y="4137025"/>
          <p14:tracePt t="47290" x="5581650" y="4146550"/>
          <p14:tracePt t="47296" x="5562600" y="4154488"/>
          <p14:tracePt t="47303" x="5526088" y="4164013"/>
          <p14:tracePt t="47311" x="5499100" y="4164013"/>
          <p14:tracePt t="47319" x="5445125" y="4173538"/>
          <p14:tracePt t="47326" x="5416550" y="4191000"/>
          <p14:tracePt t="47334" x="5389563" y="4191000"/>
          <p14:tracePt t="47342" x="5370513" y="4191000"/>
          <p14:tracePt t="47349" x="5334000" y="4191000"/>
          <p14:tracePt t="47358" x="5326063" y="4191000"/>
          <p14:tracePt t="47364" x="5280025" y="4191000"/>
          <p14:tracePt t="47373" x="5253038" y="4191000"/>
          <p14:tracePt t="47380" x="5224463" y="4191000"/>
          <p14:tracePt t="47388" x="5187950" y="4191000"/>
          <p14:tracePt t="47395" x="5151438" y="4191000"/>
          <p14:tracePt t="47403" x="5114925" y="4191000"/>
          <p14:tracePt t="47409" x="5078413" y="4191000"/>
          <p14:tracePt t="47418" x="5051425" y="4183063"/>
          <p14:tracePt t="47425" x="5024438" y="4183063"/>
          <p14:tracePt t="47433" x="4997450" y="4183063"/>
          <p14:tracePt t="47441" x="4960938" y="4183063"/>
          <p14:tracePt t="47448" x="4924425" y="4173538"/>
          <p14:tracePt t="47457" x="4887913" y="4164013"/>
          <p14:tracePt t="47463" x="4851400" y="4154488"/>
          <p14:tracePt t="47470" x="4805363" y="4146550"/>
          <p14:tracePt t="47478" x="4776788" y="4127500"/>
          <p14:tracePt t="47486" x="4732338" y="4117975"/>
          <p14:tracePt t="47493" x="4703763" y="4100513"/>
          <p14:tracePt t="47501" x="4676775" y="4081463"/>
          <p14:tracePt t="47511" x="4659313" y="4073525"/>
          <p14:tracePt t="47516" x="4640263" y="4064000"/>
          <p14:tracePt t="47525" x="4603750" y="4054475"/>
          <p14:tracePt t="47532" x="4586288" y="4044950"/>
          <p14:tracePt t="47540" x="4557713" y="4027488"/>
          <p14:tracePt t="47547" x="4521200" y="4008438"/>
          <p14:tracePt t="47555" x="4494213" y="3971925"/>
          <p14:tracePt t="47561" x="4476750" y="3963988"/>
          <p14:tracePt t="47570" x="4457700" y="3944938"/>
          <p14:tracePt t="47576" x="4440238" y="3927475"/>
          <p14:tracePt t="47585" x="4411663" y="3889375"/>
          <p14:tracePt t="47601" x="4384675" y="3871913"/>
          <p14:tracePt t="47608" x="4375150" y="3852863"/>
          <p14:tracePt t="47615" x="4367213" y="3816350"/>
          <p14:tracePt t="47623" x="4348163" y="3798888"/>
          <p14:tracePt t="47631" x="4348163" y="3789363"/>
          <p14:tracePt t="47639" x="4338638" y="3771900"/>
          <p14:tracePt t="47645" x="4338638" y="3762375"/>
          <p14:tracePt t="47653" x="4321175" y="3735388"/>
          <p14:tracePt t="47661" x="4321175" y="3716338"/>
          <p14:tracePt t="47669" x="4311650" y="3716338"/>
          <p14:tracePt t="47675" x="4311650" y="3706813"/>
          <p14:tracePt t="47683" x="4302125" y="3698875"/>
          <p14:tracePt t="47691" x="4302125" y="3679825"/>
          <p14:tracePt t="47699" x="4292600" y="3670300"/>
          <p14:tracePt t="47707" x="4292600" y="3652838"/>
          <p14:tracePt t="47714" x="4284663" y="3652838"/>
          <p14:tracePt t="47723" x="4284663" y="3633788"/>
          <p14:tracePt t="47729" x="4275138" y="3597275"/>
          <p14:tracePt t="47737" x="4275138" y="3570288"/>
          <p14:tracePt t="47744" x="4265613" y="3543300"/>
          <p14:tracePt t="47752" x="4265613" y="3516313"/>
          <p14:tracePt t="47759" x="4256088" y="3497263"/>
          <p14:tracePt t="47767" x="4256088" y="3479800"/>
          <p14:tracePt t="47774" x="4248150" y="3460750"/>
          <p14:tracePt t="47783" x="4248150" y="3451225"/>
          <p14:tracePt t="47791" x="4248150" y="3424238"/>
          <p14:tracePt t="47797" x="4248150" y="3414713"/>
          <p14:tracePt t="47806" x="4229100" y="3414713"/>
          <p14:tracePt t="47812" x="4229100" y="3406775"/>
          <p14:tracePt t="47843" x="4229100" y="3397250"/>
          <p14:tracePt t="52402" x="4229100" y="3414713"/>
          <p14:tracePt t="52425" x="4229100" y="3424238"/>
          <p14:tracePt t="52440" x="4229100" y="3433763"/>
          <p14:tracePt t="52455" x="4229100" y="3443288"/>
          <p14:tracePt t="52463" x="4229100" y="3460750"/>
          <p14:tracePt t="52471" x="4229100" y="3470275"/>
          <p14:tracePt t="52478" x="4229100" y="3487738"/>
          <p14:tracePt t="52487" x="4229100" y="3497263"/>
          <p14:tracePt t="52494" x="4229100" y="3516313"/>
          <p14:tracePt t="52501" x="4229100" y="3524250"/>
          <p14:tracePt t="52508" x="4229100" y="3533775"/>
          <p14:tracePt t="52517" x="4229100" y="3543300"/>
          <p14:tracePt t="52532" x="4229100" y="3570288"/>
          <p14:tracePt t="52539" x="4229100" y="3589338"/>
          <p14:tracePt t="52547" x="4229100" y="3597275"/>
          <p14:tracePt t="52554" x="4229100" y="3606800"/>
          <p14:tracePt t="52562" x="4238625" y="3625850"/>
          <p14:tracePt t="52570" x="4238625" y="3643313"/>
          <p14:tracePt t="52577" x="4248150" y="3662363"/>
          <p14:tracePt t="52586" x="4256088" y="3679825"/>
          <p14:tracePt t="52593" x="4265613" y="3698875"/>
          <p14:tracePt t="52600" x="4292600" y="3716338"/>
          <p14:tracePt t="52607" x="4321175" y="3752850"/>
          <p14:tracePt t="52615" x="4348163" y="3771900"/>
          <p14:tracePt t="52624" x="4394200" y="3789363"/>
          <p14:tracePt t="52630" x="4457700" y="3816350"/>
          <p14:tracePt t="52638" x="4494213" y="3825875"/>
          <p14:tracePt t="52645" x="4557713" y="3835400"/>
          <p14:tracePt t="52653" x="4594225" y="3852863"/>
          <p14:tracePt t="52661" x="4676775" y="3852863"/>
          <p14:tracePt t="52670" x="4768850" y="3862388"/>
          <p14:tracePt t="52676" x="4895850" y="3881438"/>
          <p14:tracePt t="52684" x="5024438" y="3881438"/>
          <p14:tracePt t="52691" x="5187950" y="3871913"/>
          <p14:tracePt t="52698" x="5334000" y="3844925"/>
          <p14:tracePt t="52706" x="5508625" y="3808413"/>
          <p14:tracePt t="52714" x="5618163" y="3779838"/>
          <p14:tracePt t="52721" x="5745163" y="3771900"/>
          <p14:tracePt t="52729" x="5846763" y="3743325"/>
          <p14:tracePt t="52737" x="5956300" y="3716338"/>
          <p14:tracePt t="52744" x="6065838" y="3716338"/>
          <p14:tracePt t="52753" x="6175375" y="3716338"/>
          <p14:tracePt t="52759" x="6238875" y="3698875"/>
          <p14:tracePt t="52768" x="6294438" y="3698875"/>
          <p14:tracePt t="52775" x="6348413" y="3698875"/>
          <p14:tracePt t="52782" x="6421438" y="3689350"/>
          <p14:tracePt t="52790" x="6457950" y="3689350"/>
          <p14:tracePt t="52798" x="6486525" y="3679825"/>
          <p14:tracePt t="52805" x="6523038" y="3679825"/>
          <p14:tracePt t="52813" x="6559550" y="3670300"/>
          <p14:tracePt t="52821" x="6577013" y="3670300"/>
          <p14:tracePt t="52828" x="6613525" y="3662363"/>
          <p14:tracePt t="52837" x="6632575" y="3643313"/>
          <p14:tracePt t="52843" x="6640513" y="3643313"/>
          <p14:tracePt t="52851" x="6650038" y="3643313"/>
          <p14:tracePt t="52859" x="6659563" y="3643313"/>
          <p14:tracePt t="52873" x="6669088" y="3643313"/>
          <p14:tracePt t="52894" x="6686550" y="3633788"/>
          <p14:tracePt t="52896" x="6705600" y="3625850"/>
          <p14:tracePt t="52904" x="6723063" y="3616325"/>
          <p14:tracePt t="52911" x="6732588" y="3606800"/>
          <p14:tracePt t="52920" x="6750050" y="3606800"/>
          <p14:tracePt t="52927" x="6759575" y="3597275"/>
          <p14:tracePt t="52934" x="6769100" y="3597275"/>
          <p14:tracePt t="52950" x="6778625" y="3589338"/>
          <p14:tracePt t="52980" x="6786563" y="3589338"/>
          <p14:tracePt t="52995" x="6786563" y="3579813"/>
          <p14:tracePt t="53011" x="6796088" y="3579813"/>
          <p14:tracePt t="53246" x="6796088" y="3570288"/>
          <p14:tracePt t="53261" x="6805613" y="3570288"/>
          <p14:tracePt t="53291" x="6815138" y="3570288"/>
          <p14:tracePt t="53306" x="6823075" y="3570288"/>
          <p14:tracePt t="53321" x="6823075" y="3560763"/>
          <p14:tracePt t="53330" x="6832600" y="3560763"/>
          <p14:tracePt t="53398" x="6832600" y="3552825"/>
          <p14:tracePt t="53405" x="6842125" y="3552825"/>
          <p14:tracePt t="53429" x="6851650" y="3533775"/>
          <p14:tracePt t="53444" x="6859588" y="3533775"/>
          <p14:tracePt t="53452" x="6859588" y="3524250"/>
          <p14:tracePt t="54514" x="6832600" y="3560763"/>
          <p14:tracePt t="54522" x="6732588" y="3616325"/>
          <p14:tracePt t="54529" x="6650038" y="3670300"/>
          <p14:tracePt t="54538" x="6567488" y="3725863"/>
          <p14:tracePt t="54545" x="6486525" y="3808413"/>
          <p14:tracePt t="54553" x="6403975" y="3852863"/>
          <p14:tracePt t="54559" x="6321425" y="3908425"/>
          <p14:tracePt t="54569" x="6221413" y="3963988"/>
          <p14:tracePt t="54575" x="6156325" y="4017963"/>
          <p14:tracePt t="54583" x="6092825" y="4037013"/>
          <p14:tracePt t="54590" x="6056313" y="4064000"/>
          <p14:tracePt t="54598" x="5992813" y="4081463"/>
          <p14:tracePt t="54605" x="5929313" y="4110038"/>
          <p14:tracePt t="54613" x="5846763" y="4146550"/>
          <p14:tracePt t="54621" x="5764213" y="4173538"/>
          <p14:tracePt t="54628" x="5700713" y="4200525"/>
          <p14:tracePt t="54636" x="5654675" y="4237038"/>
          <p14:tracePt t="54644" x="5618163" y="4246563"/>
          <p14:tracePt t="54652" x="5535613" y="4273550"/>
          <p14:tracePt t="54659" x="5508625" y="4283075"/>
          <p14:tracePt t="54665" x="5472113" y="4292600"/>
          <p14:tracePt t="54674" x="5445125" y="4300538"/>
          <p14:tracePt t="54682" x="5426075" y="4300538"/>
          <p14:tracePt t="54689" x="5399088" y="4310063"/>
          <p14:tracePt t="54697" x="5380038" y="4319588"/>
          <p14:tracePt t="54705" x="5362575" y="4319588"/>
          <p14:tracePt t="54712" x="5343525" y="4319588"/>
          <p14:tracePt t="54720" x="5326063" y="4329113"/>
          <p14:tracePt t="54728" x="5307013" y="4329113"/>
          <p14:tracePt t="54735" x="5297488" y="4329113"/>
          <p14:tracePt t="54743" x="5280025" y="4329113"/>
          <p14:tracePt t="54751" x="5260975" y="4329113"/>
          <p14:tracePt t="54757" x="5243513" y="4329113"/>
          <p14:tracePt t="54765" x="5216525" y="4329113"/>
          <p14:tracePt t="54772" x="5197475" y="4329113"/>
          <p14:tracePt t="54781" x="5170488" y="4329113"/>
          <p14:tracePt t="54787" x="5143500" y="4329113"/>
          <p14:tracePt t="54796" x="5097463" y="4329113"/>
          <p14:tracePt t="54803" x="5070475" y="4319588"/>
          <p14:tracePt t="54811" x="5024438" y="4310063"/>
          <p14:tracePt t="54819" x="5005388" y="4300538"/>
          <p14:tracePt t="54826" x="4997450" y="4300538"/>
          <p14:tracePt t="54835" x="4987925" y="4292600"/>
          <p14:tracePt t="54841" x="4968875" y="4292600"/>
          <p14:tracePt t="54849" x="4960938" y="4283075"/>
          <p14:tracePt t="54856" x="4951413" y="4283075"/>
          <p14:tracePt t="54863" x="4932363" y="4273550"/>
          <p14:tracePt t="54872" x="4914900" y="4264025"/>
          <p14:tracePt t="54888" x="4868863" y="4246563"/>
          <p14:tracePt t="54894" x="4851400" y="4227513"/>
          <p14:tracePt t="54903" x="4832350" y="4219575"/>
          <p14:tracePt t="54910" x="4813300" y="4210050"/>
          <p14:tracePt t="54916" x="4795838" y="4210050"/>
          <p14:tracePt t="54925" x="4776788" y="4200525"/>
          <p14:tracePt t="54932" x="4740275" y="4191000"/>
          <p14:tracePt t="54940" x="4722813" y="4183063"/>
          <p14:tracePt t="54947" x="4703763" y="4173538"/>
          <p14:tracePt t="54955" x="4686300" y="4164013"/>
          <p14:tracePt t="54963" x="4667250" y="4154488"/>
          <p14:tracePt t="54969" x="4649788" y="4137025"/>
          <p14:tracePt t="54978" x="4630738" y="4110038"/>
          <p14:tracePt t="54985" x="4613275" y="4090988"/>
          <p14:tracePt t="54993" x="4603750" y="4081463"/>
          <p14:tracePt t="55002" x="4594225" y="4081463"/>
          <p14:tracePt t="55008" x="4586288" y="4064000"/>
          <p14:tracePt t="55016" x="4576763" y="4044950"/>
          <p14:tracePt t="55023" x="4557713" y="4027488"/>
          <p14:tracePt t="55031" x="4549775" y="4017963"/>
          <p14:tracePt t="55038" x="4540250" y="4000500"/>
          <p14:tracePt t="55046" x="4521200" y="3990975"/>
          <p14:tracePt t="55055" x="4503738" y="3981450"/>
          <p14:tracePt t="55061" x="4494213" y="3971925"/>
          <p14:tracePt t="55069" x="4484688" y="3954463"/>
          <p14:tracePt t="55076" x="4476750" y="3944938"/>
          <p14:tracePt t="55085" x="4476750" y="3935413"/>
          <p14:tracePt t="55092" x="4476750" y="3927475"/>
          <p14:tracePt t="55100" x="4467225" y="3927475"/>
          <p14:tracePt t="55107" x="4457700" y="3927475"/>
          <p14:tracePt t="55114" x="4457700" y="3908425"/>
          <p14:tracePt t="55122" x="4448175" y="3908425"/>
          <p14:tracePt t="55130" x="4448175" y="3898900"/>
          <p14:tracePt t="55137" x="4440238" y="3889375"/>
          <p14:tracePt t="55145" x="4430713" y="3881438"/>
          <p14:tracePt t="55152" x="4411663" y="3862388"/>
          <p14:tracePt t="55160" x="4411663" y="3852863"/>
          <p14:tracePt t="55168" x="4403725" y="3852863"/>
          <p14:tracePt t="55183" x="4394200" y="3852863"/>
          <p14:tracePt t="55190" x="4394200" y="3844925"/>
          <p14:tracePt t="55776" x="4384675" y="3835400"/>
          <p14:tracePt t="55783" x="4367213" y="3825875"/>
          <p14:tracePt t="55791" x="4357688" y="3816350"/>
          <p14:tracePt t="55798" x="4348163" y="3808413"/>
          <p14:tracePt t="55813" x="4348163" y="3798888"/>
          <p14:tracePt t="55836" x="4330700" y="3798888"/>
          <p14:tracePt t="55882" x="4321175" y="3798888"/>
          <p14:tracePt t="55957" x="4311650" y="3798888"/>
          <p14:tracePt t="55972" x="4302125" y="3798888"/>
          <p14:tracePt t="55980" x="4292600" y="3798888"/>
          <p14:tracePt t="55988" x="4284663" y="3798888"/>
          <p14:tracePt t="56019" x="4275138" y="3798888"/>
          <p14:tracePt t="56057" x="4265613" y="3798888"/>
          <p14:tracePt t="56095" x="4256088" y="3798888"/>
          <p14:tracePt t="56102" x="4256088" y="3808413"/>
          <p14:tracePt t="56124" x="4248150" y="3808413"/>
          <p14:tracePt t="56140" x="4248150" y="3816350"/>
          <p14:tracePt t="56154" x="4238625" y="3816350"/>
          <p14:tracePt t="56163" x="4238625" y="3825875"/>
          <p14:tracePt t="56178" x="4229100" y="3835400"/>
          <p14:tracePt t="56216" x="4229100" y="3844925"/>
          <p14:tracePt t="56269" x="4219575" y="3844925"/>
          <p14:tracePt t="56285" x="4219575" y="3852863"/>
          <p14:tracePt t="56301" x="4211638" y="3862388"/>
          <p14:tracePt t="56307" x="4211638" y="3871913"/>
          <p14:tracePt t="56315" x="4211638" y="3881438"/>
          <p14:tracePt t="56322" x="4211638" y="3889375"/>
          <p14:tracePt t="56330" x="4211638" y="3898900"/>
          <p14:tracePt t="56337" x="4202113" y="3898900"/>
          <p14:tracePt t="56353" x="4202113" y="3908425"/>
          <p14:tracePt t="56361" x="4202113" y="3917950"/>
          <p14:tracePt t="56369" x="4202113" y="3927475"/>
          <p14:tracePt t="56376" x="4202113" y="3935413"/>
          <p14:tracePt t="56399" x="4183063" y="3944938"/>
          <p14:tracePt t="56459" x="4183063" y="3954463"/>
          <p14:tracePt t="56490" x="4183063" y="3971925"/>
          <p14:tracePt t="56497" x="4183063" y="3990975"/>
          <p14:tracePt t="56504" x="4183063" y="4008438"/>
          <p14:tracePt t="56513" x="4183063" y="4027488"/>
          <p14:tracePt t="56527" x="4183063" y="4037013"/>
          <p14:tracePt t="56543" x="4183063" y="4044950"/>
          <p14:tracePt t="56558" x="4183063" y="4054475"/>
          <p14:tracePt t="56596" x="4183063" y="4064000"/>
          <p14:tracePt t="56618" x="4183063" y="4073525"/>
          <p14:tracePt t="56650" x="4183063" y="4081463"/>
          <p14:tracePt t="56671" x="4183063" y="4090988"/>
          <p14:tracePt t="56702" x="4183063" y="4110038"/>
          <p14:tracePt t="56710" x="4183063" y="4137025"/>
          <p14:tracePt t="56717" x="4183063" y="4146550"/>
          <p14:tracePt t="56726" x="4183063" y="4154488"/>
          <p14:tracePt t="56740" x="4183063" y="4164013"/>
          <p14:tracePt t="56755" x="4183063" y="4173538"/>
          <p14:tracePt t="56763" x="4183063" y="4183063"/>
          <p14:tracePt t="56770" x="4183063" y="4191000"/>
          <p14:tracePt t="56786" x="4192588" y="4200525"/>
          <p14:tracePt t="56793" x="4192588" y="4210050"/>
          <p14:tracePt t="56817" x="4192588" y="4219575"/>
          <p14:tracePt t="56839" x="4192588" y="4227513"/>
          <p14:tracePt t="56847" x="4192588" y="4246563"/>
          <p14:tracePt t="56854" x="4202113" y="4273550"/>
          <p14:tracePt t="56862" x="4202113" y="4283075"/>
          <p14:tracePt t="56877" x="4202113" y="4292600"/>
          <p14:tracePt t="56885" x="4202113" y="4300538"/>
          <p14:tracePt t="56901" x="4211638" y="4310063"/>
          <p14:tracePt t="56907" x="4211638" y="4319588"/>
          <p14:tracePt t="56923" x="4211638" y="4329113"/>
          <p14:tracePt t="56930" x="4219575" y="4337050"/>
          <p14:tracePt t="56946" x="4219575" y="4346575"/>
          <p14:tracePt t="56953" x="4219575" y="4356100"/>
          <p14:tracePt t="56961" x="4219575" y="4365625"/>
          <p14:tracePt t="56969" x="4229100" y="4373563"/>
          <p14:tracePt t="56985" x="4238625" y="4383088"/>
          <p14:tracePt t="56991" x="4238625" y="4402138"/>
          <p14:tracePt t="57001" x="4238625" y="4429125"/>
          <p14:tracePt t="57006" x="4238625" y="4438650"/>
          <p14:tracePt t="57013" x="4238625" y="4456113"/>
          <p14:tracePt t="57021" x="4248150" y="4475163"/>
          <p14:tracePt t="57030" x="4248150" y="4483100"/>
          <p14:tracePt t="57036" x="4256088" y="4502150"/>
          <p14:tracePt t="57044" x="4256088" y="4519613"/>
          <p14:tracePt t="57052" x="4265613" y="4538663"/>
          <p14:tracePt t="57059" x="4265613" y="4548188"/>
          <p14:tracePt t="57083" x="4275138" y="4548188"/>
          <p14:tracePt t="57105" x="4275138" y="4556125"/>
          <p14:tracePt t="57440" x="4275138" y="4529138"/>
          <p14:tracePt t="57454" x="4275138" y="4511675"/>
          <p14:tracePt t="57462" x="4275138" y="4492625"/>
          <p14:tracePt t="57469" x="4265613" y="4483100"/>
          <p14:tracePt t="57478" x="4265613" y="4475163"/>
          <p14:tracePt t="57485" x="4265613" y="4465638"/>
          <p14:tracePt t="57493" x="4265613" y="4456113"/>
          <p14:tracePt t="57523" x="4265613" y="4446588"/>
          <p14:tracePt t="57538" x="4265613" y="4438650"/>
          <p14:tracePt t="57553" x="4265613" y="4429125"/>
          <p14:tracePt t="57561" x="4256088" y="4419600"/>
          <p14:tracePt t="57569" x="4256088" y="4410075"/>
          <p14:tracePt t="57576" x="4256088" y="4402138"/>
          <p14:tracePt t="57584" x="4256088" y="4392613"/>
          <p14:tracePt t="57591" x="4256088" y="4383088"/>
          <p14:tracePt t="57621" x="4248150" y="4373563"/>
          <p14:tracePt t="57630" x="4248150" y="4365625"/>
          <p14:tracePt t="57636" x="4248150" y="4356100"/>
          <p14:tracePt t="57660" x="4248150" y="4346575"/>
          <p14:tracePt t="57675" x="4229100" y="4337050"/>
          <p14:tracePt t="57684" x="4229100" y="4329113"/>
          <p14:tracePt t="57690" x="4229100" y="4310063"/>
          <p14:tracePt t="57698" x="4219575" y="4292600"/>
          <p14:tracePt t="57705" x="4219575" y="4273550"/>
          <p14:tracePt t="57713" x="4211638" y="4246563"/>
          <p14:tracePt t="57720" x="4211638" y="4227513"/>
          <p14:tracePt t="57728" x="4202113" y="4219575"/>
          <p14:tracePt t="57736" x="4202113" y="4200525"/>
          <p14:tracePt t="57743" x="4192588" y="4173538"/>
          <p14:tracePt t="57752" x="4183063" y="4137025"/>
          <p14:tracePt t="57758" x="4183063" y="4127500"/>
          <p14:tracePt t="57767" x="4175125" y="4110038"/>
          <p14:tracePt t="57773" x="4175125" y="4073525"/>
          <p14:tracePt t="57781" x="4175125" y="4054475"/>
          <p14:tracePt t="57788" x="4165600" y="4054475"/>
          <p14:tracePt t="57797" x="4165600" y="4037013"/>
          <p14:tracePt t="57803" x="4165600" y="4017963"/>
          <p14:tracePt t="57811" x="4165600" y="4000500"/>
          <p14:tracePt t="57819" x="4165600" y="3981450"/>
          <p14:tracePt t="57827" x="4165600" y="3954463"/>
          <p14:tracePt t="57835" x="4165600" y="3935413"/>
          <p14:tracePt t="57842" x="4156075" y="3927475"/>
          <p14:tracePt t="57851" x="4156075" y="3898900"/>
          <p14:tracePt t="57857" x="4156075" y="3881438"/>
          <p14:tracePt t="57865" x="4156075" y="3871913"/>
          <p14:tracePt t="57872" x="4156075" y="3862388"/>
          <p14:tracePt t="57903" x="4146550" y="3825875"/>
          <p14:tracePt t="57910" x="4146550" y="3816350"/>
          <p14:tracePt t="57963" x="4146550" y="3808413"/>
          <p14:tracePt t="58593" x="4146550" y="3816350"/>
          <p14:tracePt t="58600" x="4146550" y="3835400"/>
          <p14:tracePt t="58608" x="4156075" y="3871913"/>
          <p14:tracePt t="58616" x="4156075" y="3889375"/>
          <p14:tracePt t="58624" x="4156075" y="3908425"/>
          <p14:tracePt t="58639" x="4165600" y="3935413"/>
          <p14:tracePt t="58646" x="4165600" y="3971925"/>
          <p14:tracePt t="58654" x="4165600" y="3981450"/>
          <p14:tracePt t="58661" x="4165600" y="4000500"/>
          <p14:tracePt t="58669" x="4183063" y="4008438"/>
          <p14:tracePt t="58677" x="4183063" y="4017963"/>
          <p14:tracePt t="58693" x="4183063" y="4027488"/>
          <p14:tracePt t="58701" x="4183063" y="4037013"/>
          <p14:tracePt t="58708" x="4183063" y="4044950"/>
          <p14:tracePt t="58717" x="4183063" y="4054475"/>
          <p14:tracePt t="58722" x="4183063" y="4064000"/>
          <p14:tracePt t="58731" x="4183063" y="4081463"/>
          <p14:tracePt t="58737" x="4183063" y="4100513"/>
          <p14:tracePt t="58746" x="4183063" y="4110038"/>
          <p14:tracePt t="58752" x="4183063" y="4117975"/>
          <p14:tracePt t="58761" x="4183063" y="4137025"/>
          <p14:tracePt t="58768" x="4183063" y="4146550"/>
          <p14:tracePt t="58776" x="4183063" y="4154488"/>
          <p14:tracePt t="58791" x="4183063" y="4173538"/>
          <p14:tracePt t="58800" x="4192588" y="4183063"/>
          <p14:tracePt t="58806" x="4192588" y="4200525"/>
          <p14:tracePt t="58814" x="4192588" y="4210050"/>
          <p14:tracePt t="58821" x="4192588" y="4219575"/>
          <p14:tracePt t="58905" x="4192588" y="4227513"/>
          <p14:tracePt t="58935" x="4192588" y="4237038"/>
          <p14:tracePt t="58951" x="4192588" y="4256088"/>
          <p14:tracePt t="58958" x="4202113" y="4264025"/>
          <p14:tracePt t="58966" x="4202113" y="4283075"/>
          <p14:tracePt t="58973" x="4202113" y="4300538"/>
          <p14:tracePt t="58982" x="4202113" y="4319588"/>
          <p14:tracePt t="58988" x="4211638" y="4337050"/>
          <p14:tracePt t="59003" x="4211638" y="4356100"/>
          <p14:tracePt t="59010" x="4211638" y="4365625"/>
          <p14:tracePt t="59018" x="4211638" y="4383088"/>
          <p14:tracePt t="59026" x="4219575" y="4392613"/>
          <p14:tracePt t="59034" x="4219575" y="4402138"/>
          <p14:tracePt t="59050" x="4219575" y="4410075"/>
          <p14:tracePt t="59057" x="4219575" y="4419600"/>
          <p14:tracePt t="59064" x="4219575" y="4429125"/>
          <p14:tracePt t="59071" x="4229100" y="4438650"/>
          <p14:tracePt t="59079" x="4229100" y="4456113"/>
          <p14:tracePt t="59086" x="4229100" y="4475163"/>
          <p14:tracePt t="59102" x="4238625" y="4502150"/>
          <p14:tracePt t="59110" x="4238625" y="4538663"/>
          <p14:tracePt t="59118" x="4248150" y="4538663"/>
          <p14:tracePt t="59125" x="4248150" y="4548188"/>
          <p14:tracePt t="59133" x="4248150" y="4556125"/>
          <p14:tracePt t="59150" x="4248150" y="4565650"/>
          <p14:tracePt t="59611" x="4248150" y="4548188"/>
          <p14:tracePt t="59619" x="4248150" y="4511675"/>
          <p14:tracePt t="59626" x="4238625" y="4456113"/>
          <p14:tracePt t="59633" x="4238625" y="4392613"/>
          <p14:tracePt t="59642" x="4238625" y="4337050"/>
          <p14:tracePt t="59650" x="4238625" y="4264025"/>
          <p14:tracePt t="59657" x="4238625" y="4210050"/>
          <p14:tracePt t="59665" x="4238625" y="4183063"/>
          <p14:tracePt t="59671" x="4229100" y="4146550"/>
          <p14:tracePt t="59680" x="4229100" y="4127500"/>
          <p14:tracePt t="59687" x="4229100" y="4110038"/>
          <p14:tracePt t="59695" x="4229100" y="4100513"/>
          <p14:tracePt t="59702" x="4229100" y="4081463"/>
          <p14:tracePt t="59710" x="4229100" y="4044950"/>
          <p14:tracePt t="59725" x="4229100" y="4037013"/>
          <p14:tracePt t="59740" x="4229100" y="4027488"/>
          <p14:tracePt t="59785" x="4229100" y="4017963"/>
          <p14:tracePt t="59831" x="4229100" y="4008438"/>
          <p14:tracePt t="59854" x="4229100" y="4000500"/>
          <p14:tracePt t="59862" x="4229100" y="3990975"/>
          <p14:tracePt t="59869" x="4229100" y="3981450"/>
          <p14:tracePt t="59884" x="4229100" y="3954463"/>
          <p14:tracePt t="59892" x="4229100" y="3935413"/>
          <p14:tracePt t="59907" x="4229100" y="3917950"/>
          <p14:tracePt t="60341" x="4238625" y="3935413"/>
          <p14:tracePt t="60348" x="4238625" y="3954463"/>
          <p14:tracePt t="60356" x="4248150" y="4000500"/>
          <p14:tracePt t="60364" x="4248150" y="4008438"/>
          <p14:tracePt t="60371" x="4248150" y="4037013"/>
          <p14:tracePt t="60379" x="4256088" y="4054475"/>
          <p14:tracePt t="60385" x="4256088" y="4073525"/>
          <p14:tracePt t="60401" x="4256088" y="4090988"/>
          <p14:tracePt t="60409" x="4256088" y="4100513"/>
          <p14:tracePt t="60416" x="4256088" y="4110038"/>
          <p14:tracePt t="60424" x="4265613" y="4137025"/>
          <p14:tracePt t="60432" x="4265613" y="4146550"/>
          <p14:tracePt t="60439" x="4265613" y="4164013"/>
          <p14:tracePt t="60454" x="4265613" y="4173538"/>
          <p14:tracePt t="60462" x="4275138" y="4200525"/>
          <p14:tracePt t="60469" x="4275138" y="4210050"/>
          <p14:tracePt t="60477" x="4275138" y="4227513"/>
          <p14:tracePt t="60484" x="4284663" y="4237038"/>
          <p14:tracePt t="60492" x="4284663" y="4246563"/>
          <p14:tracePt t="60515" x="4284663" y="4256088"/>
          <p14:tracePt t="60523" x="4292600" y="4264025"/>
          <p14:tracePt t="60538" x="4292600" y="4283075"/>
          <p14:tracePt t="60561" x="4292600" y="4292600"/>
          <p14:tracePt t="60637" x="4292600" y="4300538"/>
          <p14:tracePt t="60690" x="4302125" y="4310063"/>
          <p14:tracePt t="60705" x="4302125" y="4319588"/>
          <p14:tracePt t="60736" x="4302125" y="4329113"/>
          <p14:tracePt t="60766" x="4302125" y="4337050"/>
          <p14:tracePt t="60789" x="4302125" y="4346575"/>
          <p14:tracePt t="60812" x="4302125" y="4356100"/>
          <p14:tracePt t="60842" x="4302125" y="4365625"/>
          <p14:tracePt t="63983" x="4321175" y="4365625"/>
          <p14:tracePt t="63991" x="4348163" y="4365625"/>
          <p14:tracePt t="63998" x="4375150" y="4356100"/>
          <p14:tracePt t="64006" x="4411663" y="4346575"/>
          <p14:tracePt t="64014" x="4467225" y="4337050"/>
          <p14:tracePt t="64023" x="4503738" y="4329113"/>
          <p14:tracePt t="64029" x="4567238" y="4310063"/>
          <p14:tracePt t="64036" x="4630738" y="4292600"/>
          <p14:tracePt t="64044" x="4703763" y="4273550"/>
          <p14:tracePt t="64051" x="4768850" y="4264025"/>
          <p14:tracePt t="64059" x="4841875" y="4237038"/>
          <p14:tracePt t="64066" x="4960938" y="4227513"/>
          <p14:tracePt t="64074" x="5014913" y="4210050"/>
          <p14:tracePt t="64083" x="5060950" y="4200525"/>
          <p14:tracePt t="64089" x="5087938" y="4191000"/>
          <p14:tracePt t="64097" x="5114925" y="4164013"/>
          <p14:tracePt t="64105" x="5160963" y="4146550"/>
          <p14:tracePt t="64113" x="5207000" y="4127500"/>
          <p14:tracePt t="64120" x="5253038" y="4110038"/>
          <p14:tracePt t="64127" x="5297488" y="4090988"/>
          <p14:tracePt t="64135" x="5353050" y="4073525"/>
          <p14:tracePt t="64143" x="5389563" y="4064000"/>
          <p14:tracePt t="64150" x="5426075" y="4044950"/>
          <p14:tracePt t="64158" x="5462588" y="4027488"/>
          <p14:tracePt t="64165" x="5499100" y="4017963"/>
          <p14:tracePt t="64173" x="5545138" y="4000500"/>
          <p14:tracePt t="64180" x="5581650" y="3971925"/>
          <p14:tracePt t="64188" x="5608638" y="3954463"/>
          <p14:tracePt t="64197" x="5635625" y="3935413"/>
          <p14:tracePt t="64203" x="5654675" y="3927475"/>
          <p14:tracePt t="64212" x="5691188" y="3908425"/>
          <p14:tracePt t="64218" x="5718175" y="3889375"/>
          <p14:tracePt t="64228" x="5727700" y="3889375"/>
          <p14:tracePt t="64234" x="5745163" y="3881438"/>
          <p14:tracePt t="64241" x="5764213" y="3862388"/>
          <p14:tracePt t="64250" x="5781675" y="3835400"/>
          <p14:tracePt t="64257" x="5800725" y="3816350"/>
          <p14:tracePt t="64266" x="5818188" y="3789363"/>
          <p14:tracePt t="64271" x="5846763" y="3762375"/>
          <p14:tracePt t="64280" x="5864225" y="3725863"/>
          <p14:tracePt t="64288" x="5873750" y="3706813"/>
          <p14:tracePt t="64296" x="5891213" y="3698875"/>
          <p14:tracePt t="64302" x="5900738" y="3689350"/>
          <p14:tracePt t="64311" x="5900738" y="3679825"/>
          <p14:tracePt t="64317" x="5910263" y="3679825"/>
          <p14:tracePt t="64326" x="5919788" y="3670300"/>
          <p14:tracePt t="64332" x="5919788" y="3662363"/>
          <p14:tracePt t="64341" x="5919788" y="3652838"/>
          <p14:tracePt t="64348" x="5929313" y="3633788"/>
          <p14:tracePt t="64356" x="5937250" y="3625850"/>
          <p14:tracePt t="64363" x="5946775" y="3616325"/>
          <p14:tracePt t="64371" x="5965825" y="3597275"/>
          <p14:tracePt t="64379" x="5983288" y="3589338"/>
          <p14:tracePt t="64386" x="5992813" y="3589338"/>
          <p14:tracePt t="64393" x="6010275" y="3579813"/>
          <p14:tracePt t="64401" x="6019800" y="3570288"/>
          <p14:tracePt t="64409" x="6046788" y="3552825"/>
          <p14:tracePt t="64416" x="6046788" y="3543300"/>
          <p14:tracePt t="64424" x="6056313" y="3543300"/>
          <p14:tracePt t="64432" x="6065838" y="3533775"/>
          <p14:tracePt t="64438" x="6075363" y="3533775"/>
          <p14:tracePt t="64447" x="6083300" y="3524250"/>
          <p14:tracePt t="64454" x="6092825" y="3524250"/>
          <p14:tracePt t="64463" x="6092825" y="3516313"/>
          <p14:tracePt t="64470" x="6102350" y="3516313"/>
          <p14:tracePt t="64515" x="6111875" y="3516313"/>
          <p14:tracePt t="64523" x="6119813" y="3516313"/>
          <p14:tracePt t="64530" x="6129338" y="3516313"/>
          <p14:tracePt t="64538" x="6148388" y="3516313"/>
          <p14:tracePt t="64546" x="6165850" y="3516313"/>
          <p14:tracePt t="64553" x="6192838" y="3516313"/>
          <p14:tracePt t="64569" x="6221413" y="3516313"/>
          <p14:tracePt t="64577" x="6238875" y="3516313"/>
          <p14:tracePt t="64584" x="6257925" y="3516313"/>
          <p14:tracePt t="64592" x="6265863" y="3516313"/>
          <p14:tracePt t="64598" x="6284913" y="3516313"/>
          <p14:tracePt t="64630" x="6294438" y="3516313"/>
          <p14:tracePt t="64698" x="6302375" y="3516313"/>
          <p14:tracePt t="64706" x="6311900" y="3516313"/>
          <p14:tracePt t="64713" x="6321425" y="3516313"/>
          <p14:tracePt t="64721" x="6330950" y="3516313"/>
          <p14:tracePt t="64729" x="6348413" y="3516313"/>
          <p14:tracePt t="64735" x="6357938" y="3516313"/>
          <p14:tracePt t="64742" x="6357938" y="3524250"/>
          <p14:tracePt t="64759" x="6367463" y="3524250"/>
          <p14:tracePt t="64796" x="6375400" y="3524250"/>
          <p14:tracePt t="64833" x="6384925" y="3524250"/>
          <p14:tracePt t="64856" x="6394450" y="3524250"/>
          <p14:tracePt t="64871" x="6403975" y="3524250"/>
          <p14:tracePt t="64878" x="6411913" y="3524250"/>
          <p14:tracePt t="64886" x="6411913" y="3533775"/>
          <p14:tracePt t="64894" x="6421438" y="3533775"/>
          <p14:tracePt t="64901" x="6430963" y="3533775"/>
          <p14:tracePt t="64909" x="6430963" y="3543300"/>
          <p14:tracePt t="64916" x="6448425" y="3543300"/>
          <p14:tracePt t="64924" x="6457950" y="3552825"/>
          <p14:tracePt t="64946" x="6467475" y="3552825"/>
          <p14:tracePt t="64992" x="6467475" y="3560763"/>
          <p14:tracePt t="65600" x="6467475" y="3570288"/>
          <p14:tracePt t="65630" x="6467475" y="3579813"/>
          <p14:tracePt t="65683" x="6467475" y="3589338"/>
          <p14:tracePt t="65721" x="6467475" y="3606800"/>
          <p14:tracePt t="65758" x="6467475" y="3616325"/>
          <p14:tracePt t="65812" x="6467475" y="3625850"/>
          <p14:tracePt t="65843" x="6467475" y="3633788"/>
          <p14:tracePt t="65858" x="6467475" y="3643313"/>
          <p14:tracePt t="65873" x="6467475" y="3652838"/>
          <p14:tracePt t="65896" x="6467475" y="3662363"/>
          <p14:tracePt t="65919" x="6467475" y="3670300"/>
          <p14:tracePt t="65979" x="6467475" y="3679825"/>
          <p14:tracePt t="66010" x="6467475" y="3689350"/>
          <p14:tracePt t="66047" x="6467475" y="3698875"/>
          <p14:tracePt t="66101" x="6457950" y="3698875"/>
          <p14:tracePt t="66108" x="6457950" y="3706813"/>
          <p14:tracePt t="66185" x="6457950" y="3716338"/>
          <p14:tracePt t="66230" x="6457950" y="3725863"/>
          <p14:tracePt t="66320" x="6448425" y="3725863"/>
          <p14:tracePt t="66373" x="6448425" y="3743325"/>
          <p14:tracePt t="66449" x="6448425" y="3752850"/>
          <p14:tracePt t="66487" x="6440488" y="3752850"/>
          <p14:tracePt t="68264" x="6440488" y="3762375"/>
          <p14:tracePt t="68271" x="6430963" y="3771900"/>
          <p14:tracePt t="68324" x="6430963" y="3779838"/>
          <p14:tracePt t="68385" x="6421438" y="3779838"/>
          <p14:tracePt t="68393" x="6421438" y="3798888"/>
          <p14:tracePt t="68400" x="6411913" y="3808413"/>
          <p14:tracePt t="68408" x="6403975" y="3816350"/>
          <p14:tracePt t="68415" x="6394450" y="3825875"/>
          <p14:tracePt t="68423" x="6384925" y="3835400"/>
          <p14:tracePt t="68430" x="6375400" y="3852863"/>
          <p14:tracePt t="68438" x="6357938" y="3871913"/>
          <p14:tracePt t="68447" x="6311900" y="3898900"/>
          <p14:tracePt t="68453" x="6294438" y="3927475"/>
          <p14:tracePt t="68461" x="6265863" y="3944938"/>
          <p14:tracePt t="68469" x="6229350" y="3971925"/>
          <p14:tracePt t="68477" x="6202363" y="3990975"/>
          <p14:tracePt t="68484" x="6165850" y="4027488"/>
          <p14:tracePt t="68492" x="6111875" y="4054475"/>
          <p14:tracePt t="68499" x="6083300" y="4081463"/>
          <p14:tracePt t="68507" x="6065838" y="4100513"/>
          <p14:tracePt t="68514" x="6046788" y="4110038"/>
          <p14:tracePt t="68522" x="6038850" y="4117975"/>
          <p14:tracePt t="68529" x="6029325" y="4117975"/>
          <p14:tracePt t="68537" x="6019800" y="4127500"/>
          <p14:tracePt t="68544" x="6002338" y="4137025"/>
          <p14:tracePt t="68553" x="5983288" y="4146550"/>
          <p14:tracePt t="68560" x="5937250" y="4154488"/>
          <p14:tracePt t="68568" x="5900738" y="4164013"/>
          <p14:tracePt t="68576" x="5864225" y="4173538"/>
          <p14:tracePt t="68583" x="5827713" y="4183063"/>
          <p14:tracePt t="68591" x="5791200" y="4200525"/>
          <p14:tracePt t="68598" x="5754688" y="4210050"/>
          <p14:tracePt t="68606" x="5708650" y="4219575"/>
          <p14:tracePt t="68613" x="5681663" y="4219575"/>
          <p14:tracePt t="68621" x="5654675" y="4219575"/>
          <p14:tracePt t="68628" x="5608638" y="4227513"/>
          <p14:tracePt t="68636" x="5554663" y="4227513"/>
          <p14:tracePt t="68644" x="5508625" y="4237038"/>
          <p14:tracePt t="68651" x="5472113" y="4237038"/>
          <p14:tracePt t="68658" x="5445125" y="4246563"/>
          <p14:tracePt t="68666" x="5408613" y="4246563"/>
          <p14:tracePt t="68674" x="5370513" y="4256088"/>
          <p14:tracePt t="68681" x="5334000" y="4264025"/>
          <p14:tracePt t="68689" x="5307013" y="4283075"/>
          <p14:tracePt t="68696" x="5270500" y="4292600"/>
          <p14:tracePt t="68704" x="5233988" y="4300538"/>
          <p14:tracePt t="68712" x="5197475" y="4300538"/>
          <p14:tracePt t="68720" x="5151438" y="4310063"/>
          <p14:tracePt t="68727" x="5124450" y="4319588"/>
          <p14:tracePt t="68735" x="5097463" y="4329113"/>
          <p14:tracePt t="68743" x="5060950" y="4329113"/>
          <p14:tracePt t="68750" x="5024438" y="4337050"/>
          <p14:tracePt t="68757" x="5005388" y="4337050"/>
          <p14:tracePt t="68765" x="4978400" y="4346575"/>
          <p14:tracePt t="68773" x="4960938" y="4346575"/>
          <p14:tracePt t="68779" x="4924425" y="4365625"/>
          <p14:tracePt t="68788" x="4895850" y="4365625"/>
          <p14:tracePt t="68796" x="4878388" y="4373563"/>
          <p14:tracePt t="68803" x="4841875" y="4373563"/>
          <p14:tracePt t="68811" x="4805363" y="4383088"/>
          <p14:tracePt t="68819" x="4786313" y="4383088"/>
          <p14:tracePt t="68827" x="4759325" y="4383088"/>
          <p14:tracePt t="68833" x="4740275" y="4383088"/>
          <p14:tracePt t="68841" x="4732338" y="4383088"/>
          <p14:tracePt t="68856" x="4713288" y="4383088"/>
          <p14:tracePt t="68863" x="4703763" y="4383088"/>
          <p14:tracePt t="68884" x="4676775" y="4383088"/>
          <p14:tracePt t="68886" x="4667250" y="4383088"/>
          <p14:tracePt t="68901" x="4649788" y="4383088"/>
          <p14:tracePt t="68910" x="4640263" y="4373563"/>
          <p14:tracePt t="68917" x="4630738" y="4373563"/>
          <p14:tracePt t="68925" x="4622800" y="4373563"/>
          <p14:tracePt t="68931" x="4603750" y="4365625"/>
          <p14:tracePt t="68940" x="4586288" y="4346575"/>
          <p14:tracePt t="68946" x="4567238" y="4337050"/>
          <p14:tracePt t="68955" x="4549775" y="4329113"/>
          <p14:tracePt t="68963" x="4530725" y="4319588"/>
          <p14:tracePt t="68969" x="4484688" y="4283075"/>
          <p14:tracePt t="68978" x="4467225" y="4264025"/>
          <p14:tracePt t="68985" x="4457700" y="4256088"/>
          <p14:tracePt t="68993" x="4448175" y="4246563"/>
          <p14:tracePt t="69000" x="4440238" y="4227513"/>
          <p14:tracePt t="69008" x="4430713" y="4210050"/>
          <p14:tracePt t="69015" x="4411663" y="4200525"/>
          <p14:tracePt t="69023" x="4403725" y="4183063"/>
          <p14:tracePt t="69030" x="4394200" y="4164013"/>
          <p14:tracePt t="69039" x="4384675" y="4146550"/>
          <p14:tracePt t="69047" x="4375150" y="4127500"/>
          <p14:tracePt t="69053" x="4375150" y="4110038"/>
          <p14:tracePt t="69060" x="4375150" y="4073525"/>
          <p14:tracePt t="69069" x="4357688" y="4037013"/>
          <p14:tracePt t="69077" x="4357688" y="4017963"/>
          <p14:tracePt t="69084" x="4348163" y="3990975"/>
          <p14:tracePt t="69093" x="4348163" y="3971925"/>
          <p14:tracePt t="69099" x="4348163" y="3954463"/>
          <p14:tracePt t="69107" x="4338638" y="3935413"/>
          <p14:tracePt t="69114" x="4338638" y="3917950"/>
          <p14:tracePt t="69122" x="4338638" y="3889375"/>
          <p14:tracePt t="69129" x="4330700" y="3881438"/>
          <p14:tracePt t="69137" x="4330700" y="3862388"/>
          <p14:tracePt t="69152" x="4330700" y="3852863"/>
          <p14:tracePt t="69161" x="4321175" y="3844925"/>
          <p14:tracePt t="69168" x="4321175" y="3835400"/>
          <p14:tracePt t="69177" x="4321175" y="3825875"/>
          <p14:tracePt t="69182" x="4321175" y="3816350"/>
          <p14:tracePt t="69191" x="4321175" y="3808413"/>
          <p14:tracePt t="69228" x="4321175" y="3798888"/>
          <p14:tracePt t="69243" x="4311650" y="3789363"/>
          <p14:tracePt t="69260" x="4311650" y="3771900"/>
          <p14:tracePt t="69274" x="4311650" y="3762375"/>
          <p14:tracePt t="69296" x="4311650" y="3752850"/>
          <p14:tracePt t="69531" x="4311650" y="3743325"/>
          <p14:tracePt t="69539" x="4311650" y="3735388"/>
          <p14:tracePt t="69546" x="4311650" y="3725863"/>
          <p14:tracePt t="69561" x="4311650" y="3716338"/>
          <p14:tracePt t="71141" x="4321175" y="3735388"/>
          <p14:tracePt t="71149" x="4338638" y="3752850"/>
          <p14:tracePt t="71157" x="4348163" y="3771900"/>
          <p14:tracePt t="71163" x="4375150" y="3808413"/>
          <p14:tracePt t="71171" x="4394200" y="3825875"/>
          <p14:tracePt t="71178" x="4403725" y="3862388"/>
          <p14:tracePt t="71186" x="4421188" y="3881438"/>
          <p14:tracePt t="71195" x="4440238" y="3908425"/>
          <p14:tracePt t="71202" x="4448175" y="3927475"/>
          <p14:tracePt t="71209" x="4457700" y="3954463"/>
          <p14:tracePt t="71216" x="4484688" y="3981450"/>
          <p14:tracePt t="71225" x="4494213" y="4017963"/>
          <p14:tracePt t="71232" x="4513263" y="4054475"/>
          <p14:tracePt t="71240" x="4521200" y="4090988"/>
          <p14:tracePt t="71247" x="4530725" y="4110038"/>
          <p14:tracePt t="71255" x="4549775" y="4127500"/>
          <p14:tracePt t="71262" x="4567238" y="4146550"/>
          <p14:tracePt t="71271" x="4576763" y="4164013"/>
          <p14:tracePt t="71279" x="4622800" y="4200525"/>
          <p14:tracePt t="71285" x="4667250" y="4264025"/>
          <p14:tracePt t="71293" x="4695825" y="4292600"/>
          <p14:tracePt t="71301" x="4749800" y="4373563"/>
          <p14:tracePt t="71309" x="4822825" y="4456113"/>
          <p14:tracePt t="71316" x="4887913" y="4529138"/>
          <p14:tracePt t="71324" x="4941888" y="4629150"/>
          <p14:tracePt t="71331" x="5005388" y="4738688"/>
          <p14:tracePt t="71339" x="5078413" y="4840288"/>
          <p14:tracePt t="71348" x="5133975" y="4940300"/>
          <p14:tracePt t="71354" x="5170488" y="5022850"/>
          <p14:tracePt t="71365" x="5216525" y="5105400"/>
          <p14:tracePt t="71368" x="5270500" y="5222875"/>
          <p14:tracePt t="71375" x="5380038" y="5360988"/>
          <p14:tracePt t="71383" x="5445125" y="5551488"/>
          <p14:tracePt t="71392" x="5499100" y="5680075"/>
          <p14:tracePt t="71398" x="5562600" y="5835650"/>
          <p14:tracePt t="71407" x="5618163" y="5954713"/>
          <p14:tracePt t="71414" x="5672138" y="6045200"/>
          <p14:tracePt t="71421" x="5700713" y="6108700"/>
          <p14:tracePt t="71429" x="5737225" y="6154738"/>
          <p14:tracePt t="71437" x="5773738" y="6218238"/>
          <p14:tracePt t="71444" x="5800725" y="6300788"/>
          <p14:tracePt t="71452" x="5810250" y="6346825"/>
          <p14:tracePt t="71460" x="5827713" y="6373813"/>
          <p14:tracePt t="71468" x="5827713" y="6392863"/>
          <p14:tracePt t="71476" x="5837238" y="6400800"/>
          <p14:tracePt t="71566" x="5837238" y="6410325"/>
          <p14:tracePt t="71588" x="5837238" y="6419850"/>
          <p14:tracePt t="71603" x="5854700" y="6419850"/>
          <p14:tracePt t="71883" x="5864225" y="6419850"/>
          <p14:tracePt t="71892" x="5873750" y="6419850"/>
          <p14:tracePt t="71898" x="5883275" y="6419850"/>
          <p14:tracePt t="71905" x="5891213" y="6410325"/>
          <p14:tracePt t="71921" x="5910263" y="6400800"/>
          <p14:tracePt t="71928" x="5919788" y="6400800"/>
          <p14:tracePt t="71935" x="5919788" y="6392863"/>
          <p14:tracePt t="71951" x="5929313" y="6392863"/>
          <p14:tracePt t="71967" x="5937250" y="6383338"/>
          <p14:tracePt t="71990" x="5946775" y="6383338"/>
          <p14:tracePt t="71996" x="5946775" y="6373813"/>
          <p14:tracePt t="72004" x="5956300" y="6373813"/>
          <p14:tracePt t="72035" x="5965825" y="6364288"/>
          <p14:tracePt t="72042" x="5983288" y="6356350"/>
          <p14:tracePt t="72050" x="5992813" y="6356350"/>
          <p14:tracePt t="72058" x="5992813" y="6346825"/>
          <p14:tracePt t="72065" x="6002338" y="6346825"/>
          <p14:tracePt t="75317" x="5946775" y="6346825"/>
          <p14:tracePt t="75324" x="5891213" y="6346825"/>
          <p14:tracePt t="75332" x="5854700" y="6346825"/>
          <p14:tracePt t="75339" x="5737225" y="6346825"/>
          <p14:tracePt t="75347" x="5608638" y="6346825"/>
          <p14:tracePt t="75354" x="5445125" y="6327775"/>
          <p14:tracePt t="75362" x="5297488" y="6300788"/>
          <p14:tracePt t="75369" x="5133975" y="6273800"/>
          <p14:tracePt t="75377" x="4978400" y="6254750"/>
          <p14:tracePt t="75385" x="4887913" y="6227763"/>
          <p14:tracePt t="75392" x="4832350" y="6227763"/>
          <p14:tracePt t="75400" x="4732338" y="6218238"/>
          <p14:tracePt t="75407" x="4659313" y="6200775"/>
          <p14:tracePt t="75415" x="4603750" y="6191250"/>
          <p14:tracePt t="75423" x="4521200" y="6191250"/>
          <p14:tracePt t="75430" x="4494213" y="6191250"/>
          <p14:tracePt t="75437" x="4467225" y="6181725"/>
          <p14:tracePt t="75445" x="4440238" y="6181725"/>
          <p14:tracePt t="75452" x="4430713" y="6181725"/>
          <p14:tracePt t="75460" x="4411663" y="6173788"/>
          <p14:tracePt t="75467" x="4403725" y="6173788"/>
          <p14:tracePt t="75475" x="4394200" y="6173788"/>
          <p14:tracePt t="75497" x="4384675" y="6173788"/>
          <p14:tracePt t="75505" x="4384675" y="6164263"/>
          <p14:tracePt t="75528" x="4375150" y="6164263"/>
          <p14:tracePt t="75535" x="4375150" y="6154738"/>
          <p14:tracePt t="75543" x="4338638" y="6118225"/>
          <p14:tracePt t="75550" x="4321175" y="6081713"/>
          <p14:tracePt t="75558" x="4311650" y="6054725"/>
          <p14:tracePt t="75565" x="4292600" y="6035675"/>
          <p14:tracePt t="75573" x="4284663" y="6018213"/>
          <p14:tracePt t="75581" x="4275138" y="5991225"/>
          <p14:tracePt t="75588" x="4265613" y="5972175"/>
          <p14:tracePt t="75596" x="4256088" y="5926138"/>
          <p14:tracePt t="75603" x="4238625" y="5881688"/>
          <p14:tracePt t="75611" x="4238625" y="5853113"/>
          <p14:tracePt t="75618" x="4229100" y="5826125"/>
          <p14:tracePt t="75626" x="4229100" y="5807075"/>
          <p14:tracePt t="75634" x="4219575" y="5762625"/>
          <p14:tracePt t="75641" x="4219575" y="5743575"/>
          <p14:tracePt t="75649" x="4211638" y="5716588"/>
          <p14:tracePt t="75657" x="4211638" y="5707063"/>
          <p14:tracePt t="75664" x="4211638" y="5697538"/>
          <p14:tracePt t="75672" x="4211638" y="5689600"/>
          <p14:tracePt t="75679" x="4211638" y="5680075"/>
          <p14:tracePt t="75686" x="4192588" y="5661025"/>
          <p14:tracePt t="75694" x="4192588" y="5653088"/>
          <p14:tracePt t="75701" x="4192588" y="5643563"/>
          <p14:tracePt t="75709" x="4192588" y="5624513"/>
          <p14:tracePt t="75717" x="4192588" y="5607050"/>
          <p14:tracePt t="75724" x="4202113" y="5597525"/>
          <p14:tracePt t="75732" x="4202113" y="5588000"/>
          <p14:tracePt t="75739" x="4202113" y="5580063"/>
          <p14:tracePt t="75754" x="4202113" y="5570538"/>
          <p14:tracePt t="75770" x="4202113" y="5561013"/>
          <p14:tracePt t="75786" x="4211638" y="5551488"/>
          <p14:tracePt t="75793" x="4219575" y="5543550"/>
          <p14:tracePt t="75801" x="4229100" y="5524500"/>
          <p14:tracePt t="75808" x="4248150" y="5514975"/>
          <p14:tracePt t="75816" x="4256088" y="5507038"/>
          <p14:tracePt t="75824" x="4275138" y="5507038"/>
          <p14:tracePt t="75830" x="4275138" y="5497513"/>
          <p14:tracePt t="75839" x="4284663" y="5487988"/>
          <p14:tracePt t="75846" x="4302125" y="5487988"/>
          <p14:tracePt t="75854" x="4321175" y="5478463"/>
          <p14:tracePt t="75861" x="4338638" y="5461000"/>
          <p14:tracePt t="75869" x="4357688" y="5461000"/>
          <p14:tracePt t="75876" x="4384675" y="5461000"/>
          <p14:tracePt t="75884" x="4403725" y="5451475"/>
          <p14:tracePt t="75891" x="4421188" y="5451475"/>
          <p14:tracePt t="75908" x="4448175" y="5451475"/>
          <p14:tracePt t="75913" x="4457700" y="5451475"/>
          <p14:tracePt t="75922" x="4476750" y="5451475"/>
          <p14:tracePt t="75929" x="4503738" y="5451475"/>
          <p14:tracePt t="75939" x="4557713" y="5470525"/>
          <p14:tracePt t="75944" x="4603750" y="5470525"/>
          <p14:tracePt t="75952" x="4640263" y="5478463"/>
          <p14:tracePt t="75959" x="4703763" y="5497513"/>
          <p14:tracePt t="75966" x="4749800" y="5507038"/>
          <p14:tracePt t="75974" x="4786313" y="5514975"/>
          <p14:tracePt t="75981" x="4822825" y="5524500"/>
          <p14:tracePt t="75989" x="4851400" y="5524500"/>
          <p14:tracePt t="75996" x="4878388" y="5534025"/>
          <p14:tracePt t="76005" x="4924425" y="5543550"/>
          <p14:tracePt t="76012" x="4951413" y="5543550"/>
          <p14:tracePt t="76020" x="4978400" y="5551488"/>
          <p14:tracePt t="76027" x="5024438" y="5551488"/>
          <p14:tracePt t="76035" x="5060950" y="5570538"/>
          <p14:tracePt t="76042" x="5124450" y="5580063"/>
          <p14:tracePt t="76049" x="5151438" y="5588000"/>
          <p14:tracePt t="76058" x="5170488" y="5588000"/>
          <p14:tracePt t="76064" x="5187950" y="5588000"/>
          <p14:tracePt t="76072" x="5197475" y="5597525"/>
          <p14:tracePt t="76080" x="5207000" y="5597525"/>
          <p14:tracePt t="76089" x="5216525" y="5597525"/>
          <p14:tracePt t="76095" x="5224463" y="5597525"/>
          <p14:tracePt t="76103" x="5233988" y="5607050"/>
          <p14:tracePt t="76110" x="5243513" y="5607050"/>
          <p14:tracePt t="76118" x="5260975" y="5607050"/>
          <p14:tracePt t="76132" x="5280025" y="5616575"/>
          <p14:tracePt t="76140" x="5297488" y="5616575"/>
          <p14:tracePt t="76148" x="5316538" y="5624513"/>
          <p14:tracePt t="76156" x="5343525" y="5624513"/>
          <p14:tracePt t="76163" x="5362575" y="5634038"/>
          <p14:tracePt t="76172" x="5389563" y="5653088"/>
          <p14:tracePt t="76178" x="5426075" y="5653088"/>
          <p14:tracePt t="76186" x="5462588" y="5661025"/>
          <p14:tracePt t="76194" x="5481638" y="5661025"/>
          <p14:tracePt t="76201" x="5508625" y="5670550"/>
          <p14:tracePt t="76208" x="5554663" y="5670550"/>
          <p14:tracePt t="76216" x="5581650" y="5670550"/>
          <p14:tracePt t="76224" x="5608638" y="5680075"/>
          <p14:tracePt t="76231" x="5664200" y="5680075"/>
          <p14:tracePt t="76239" x="5708650" y="5680075"/>
          <p14:tracePt t="76245" x="5745163" y="5697538"/>
          <p14:tracePt t="76255" x="5781675" y="5697538"/>
          <p14:tracePt t="76261" x="5810250" y="5697538"/>
          <p14:tracePt t="76269" x="5837238" y="5697538"/>
          <p14:tracePt t="76276" x="5854700" y="5697538"/>
          <p14:tracePt t="76284" x="5873750" y="5697538"/>
          <p14:tracePt t="76291" x="5891213" y="5697538"/>
          <p14:tracePt t="76300" x="5910263" y="5707063"/>
          <p14:tracePt t="76307" x="5929313" y="5707063"/>
          <p14:tracePt t="76314" x="5965825" y="5707063"/>
          <p14:tracePt t="76322" x="5983288" y="5716588"/>
          <p14:tracePt t="76329" x="6002338" y="5716588"/>
          <p14:tracePt t="76339" x="6019800" y="5716588"/>
          <p14:tracePt t="76345" x="6038850" y="5726113"/>
          <p14:tracePt t="76353" x="6065838" y="5726113"/>
          <p14:tracePt t="76360" x="6083300" y="5726113"/>
          <p14:tracePt t="76368" x="6102350" y="5734050"/>
          <p14:tracePt t="76375" x="6148388" y="5734050"/>
          <p14:tracePt t="76383" x="6165850" y="5734050"/>
          <p14:tracePt t="76391" x="6184900" y="5734050"/>
          <p14:tracePt t="76398" x="6202363" y="5743575"/>
          <p14:tracePt t="76406" x="6211888" y="5743575"/>
          <p14:tracePt t="76422" x="6229350" y="5743575"/>
          <p14:tracePt t="76428" x="6248400" y="5743575"/>
          <p14:tracePt t="76437" x="6257925" y="5753100"/>
          <p14:tracePt t="76443" x="6275388" y="5753100"/>
          <p14:tracePt t="76451" x="6294438" y="5753100"/>
          <p14:tracePt t="76458" x="6302375" y="5753100"/>
          <p14:tracePt t="76467" x="6311900" y="5753100"/>
          <p14:tracePt t="76474" x="6321425" y="5753100"/>
          <p14:tracePt t="76481" x="6330950" y="5753100"/>
          <p14:tracePt t="76490" x="6348413" y="5753100"/>
          <p14:tracePt t="76497" x="6367463" y="5762625"/>
          <p14:tracePt t="76505" x="6384925" y="5762625"/>
          <p14:tracePt t="76512" x="6403975" y="5762625"/>
          <p14:tracePt t="76520" x="6411913" y="5762625"/>
          <p14:tracePt t="76527" x="6421438" y="5762625"/>
          <p14:tracePt t="76535" x="6421438" y="5770563"/>
          <p14:tracePt t="76542" x="6448425" y="5770563"/>
          <p14:tracePt t="76550" x="6457950" y="5770563"/>
          <p14:tracePt t="76557" x="6467475" y="5770563"/>
          <p14:tracePt t="76565" x="6486525" y="5770563"/>
          <p14:tracePt t="76573" x="6494463" y="5780088"/>
          <p14:tracePt t="76581" x="6503988" y="5780088"/>
          <p14:tracePt t="76589" x="6523038" y="5780088"/>
          <p14:tracePt t="76596" x="6567488" y="5780088"/>
          <p14:tracePt t="76603" x="6604000" y="5780088"/>
          <p14:tracePt t="76610" x="6650038" y="5780088"/>
          <p14:tracePt t="76617" x="6686550" y="5780088"/>
          <p14:tracePt t="76625" x="6732588" y="5780088"/>
          <p14:tracePt t="76633" x="6759575" y="5780088"/>
          <p14:tracePt t="76640" x="6805613" y="5780088"/>
          <p14:tracePt t="76649" x="6832600" y="5780088"/>
          <p14:tracePt t="76656" x="6851650" y="5770563"/>
          <p14:tracePt t="76664" x="6878638" y="5770563"/>
          <p14:tracePt t="76672" x="6905625" y="5770563"/>
          <p14:tracePt t="76679" x="6942138" y="5770563"/>
          <p14:tracePt t="76688" x="6969125" y="5770563"/>
          <p14:tracePt t="76694" x="6988175" y="5762625"/>
          <p14:tracePt t="76702" x="7007225" y="5762625"/>
          <p14:tracePt t="76709" x="7034213" y="5762625"/>
          <p14:tracePt t="76717" x="7051675" y="5762625"/>
          <p14:tracePt t="76724" x="7061200" y="5753100"/>
          <p14:tracePt t="76732" x="7070725" y="5753100"/>
          <p14:tracePt t="77493" x="7080250" y="5780088"/>
          <p14:tracePt t="77501" x="7097713" y="5826125"/>
          <p14:tracePt t="77508" x="7107238" y="5872163"/>
          <p14:tracePt t="77516" x="7134225" y="5962650"/>
          <p14:tracePt t="77523" x="7143750" y="6027738"/>
          <p14:tracePt t="77531" x="7143750" y="6064250"/>
          <p14:tracePt t="77539" x="7161213" y="6100763"/>
          <p14:tracePt t="77547" x="7161213" y="6137275"/>
          <p14:tracePt t="77555" x="7170738" y="6154738"/>
          <p14:tracePt t="77561" x="7170738" y="6173788"/>
          <p14:tracePt t="77569" x="7170738" y="6181725"/>
          <p14:tracePt t="77576" x="7170738" y="6191250"/>
          <p14:tracePt t="77584" x="7170738" y="6200775"/>
          <p14:tracePt t="77870" x="7226300" y="6200775"/>
          <p14:tracePt t="77878" x="7253288" y="6200775"/>
          <p14:tracePt t="77888" x="7270750" y="6200775"/>
          <p14:tracePt t="77894" x="7280275" y="6200775"/>
          <p14:tracePt t="77908" x="7299325" y="6200775"/>
          <p14:tracePt t="77916" x="7307263" y="6200775"/>
          <p14:tracePt t="77923" x="7316788" y="6200775"/>
          <p14:tracePt t="77931" x="7326313" y="6200775"/>
          <p14:tracePt t="77939" x="7335838" y="6200775"/>
          <p14:tracePt t="77947" x="7343775" y="6200775"/>
          <p14:tracePt t="77955" x="7353300" y="6200775"/>
          <p14:tracePt t="77961" x="7362825" y="6200775"/>
          <p14:tracePt t="77977" x="7372350" y="6200775"/>
          <p14:tracePt t="77992" x="7380288" y="6200775"/>
          <p14:tracePt t="83550" x="7343775" y="6191250"/>
          <p14:tracePt t="83558" x="7299325" y="6181725"/>
          <p14:tracePt t="83566" x="7270750" y="6173788"/>
          <p14:tracePt t="83572" x="7226300" y="6173788"/>
          <p14:tracePt t="83580" x="7189788" y="6164263"/>
          <p14:tracePt t="83588" x="7161213" y="6154738"/>
          <p14:tracePt t="83596" x="7134225" y="6145213"/>
          <p14:tracePt t="83603" x="7116763" y="6137275"/>
          <p14:tracePt t="83611" x="7088188" y="6118225"/>
          <p14:tracePt t="83619" x="7070725" y="6100763"/>
          <p14:tracePt t="83626" x="7051675" y="6072188"/>
          <p14:tracePt t="83634" x="7015163" y="6064250"/>
          <p14:tracePt t="83641" x="6997700" y="6045200"/>
          <p14:tracePt t="83650" x="6988175" y="6008688"/>
          <p14:tracePt t="83657" x="6978650" y="5999163"/>
          <p14:tracePt t="83664" x="6969125" y="5981700"/>
          <p14:tracePt t="83672" x="6961188" y="5962650"/>
          <p14:tracePt t="83680" x="6942138" y="5926138"/>
          <p14:tracePt t="83687" x="6932613" y="5908675"/>
          <p14:tracePt t="83694" x="6924675" y="5881688"/>
          <p14:tracePt t="83704" x="6915150" y="5843588"/>
          <p14:tracePt t="83710" x="6896100" y="5799138"/>
          <p14:tracePt t="83718" x="6888163" y="5716588"/>
          <p14:tracePt t="83726" x="6859588" y="5588000"/>
          <p14:tracePt t="83734" x="6832600" y="5461000"/>
          <p14:tracePt t="83741" x="6796088" y="5295900"/>
          <p14:tracePt t="83748" x="6796088" y="5168900"/>
          <p14:tracePt t="83756" x="6786563" y="5032375"/>
          <p14:tracePt t="83764" x="6769100" y="4976813"/>
          <p14:tracePt t="83770" x="6769100" y="4922838"/>
          <p14:tracePt t="83779" x="6759575" y="4821238"/>
          <p14:tracePt t="83788" x="6732588" y="4748213"/>
          <p14:tracePt t="83794" x="6723063" y="4648200"/>
          <p14:tracePt t="83802" x="6705600" y="4556125"/>
          <p14:tracePt t="83809" x="6696075" y="4483100"/>
          <p14:tracePt t="83818" x="6677025" y="4383088"/>
          <p14:tracePt t="83824" x="6669088" y="4329113"/>
          <p14:tracePt t="83832" x="6659563" y="4264025"/>
          <p14:tracePt t="83839" x="6640513" y="4191000"/>
          <p14:tracePt t="83847" x="6632575" y="4117975"/>
          <p14:tracePt t="83854" x="6623050" y="4073525"/>
          <p14:tracePt t="83863" x="6596063" y="4027488"/>
          <p14:tracePt t="83871" x="6586538" y="3981450"/>
          <p14:tracePt t="83877" x="6577013" y="3927475"/>
          <p14:tracePt t="83885" x="6567488" y="3881438"/>
          <p14:tracePt t="83892" x="6559550" y="3852863"/>
          <p14:tracePt t="83901" x="6559550" y="3835400"/>
          <p14:tracePt t="83908" x="6550025" y="3816350"/>
          <p14:tracePt t="83917" x="6530975" y="3798888"/>
          <p14:tracePt t="83923" x="6530975" y="3779838"/>
          <p14:tracePt t="83931" x="6523038" y="3762375"/>
          <p14:tracePt t="83937" x="6523038" y="3752850"/>
          <p14:tracePt t="83946" x="6523038" y="3743325"/>
          <p14:tracePt t="83953" x="6513513" y="3725863"/>
          <p14:tracePt t="83961" x="6503988" y="3716338"/>
          <p14:tracePt t="83968" x="6503988" y="3706813"/>
          <p14:tracePt t="83976" x="6494463" y="3706813"/>
          <p14:tracePt t="83984" x="6494463" y="3698875"/>
          <p14:tracePt t="83991" x="6486525" y="3689350"/>
          <p14:tracePt t="84014" x="6477000" y="3679825"/>
          <p14:tracePt t="84060" x="6467475" y="3670300"/>
          <p14:tracePt t="84098" x="6467475" y="3662363"/>
          <p14:tracePt t="84113" x="6457950" y="3662363"/>
          <p14:tracePt t="84120" x="6440488" y="3652838"/>
          <p14:tracePt t="84242" x="6430963" y="3652838"/>
          <p14:tracePt t="85692" x="6375400" y="3606800"/>
          <p14:tracePt t="85700" x="6284913" y="3560763"/>
          <p14:tracePt t="85708" x="6202363" y="3524250"/>
          <p14:tracePt t="85716" x="6102350" y="3479800"/>
          <p14:tracePt t="85723" x="6038850" y="3460750"/>
          <p14:tracePt t="85731" x="5973763" y="3414713"/>
          <p14:tracePt t="85738" x="5891213" y="3360738"/>
          <p14:tracePt t="85746" x="5791200" y="3324225"/>
          <p14:tracePt t="85753" x="5681663" y="3297238"/>
          <p14:tracePt t="85761" x="5562600" y="3251200"/>
          <p14:tracePt t="85770" x="5472113" y="3241675"/>
          <p14:tracePt t="85776" x="5362575" y="3205163"/>
          <p14:tracePt t="85784" x="5297488" y="3195638"/>
          <p14:tracePt t="85791" x="5207000" y="3168650"/>
          <p14:tracePt t="85800" x="5106988" y="3159125"/>
          <p14:tracePt t="85807" x="5051425" y="3141663"/>
          <p14:tracePt t="85814" x="4987925" y="3122613"/>
          <p14:tracePt t="85821" x="4878388" y="3105150"/>
          <p14:tracePt t="85829" x="4786313" y="3105150"/>
          <p14:tracePt t="85836" x="4686300" y="3095625"/>
          <p14:tracePt t="85845" x="4576763" y="3095625"/>
          <p14:tracePt t="85852" x="4503738" y="3095625"/>
          <p14:tracePt t="85860" x="4440238" y="3105150"/>
          <p14:tracePt t="85867" x="4367213" y="3132138"/>
          <p14:tracePt t="85875" x="4321175" y="3141663"/>
          <p14:tracePt t="85884" x="4284663" y="3141663"/>
          <p14:tracePt t="85889" x="4238625" y="3159125"/>
          <p14:tracePt t="85898" x="4192588" y="3168650"/>
          <p14:tracePt t="85905" x="4165600" y="3168650"/>
          <p14:tracePt t="85912" x="4156075" y="3178175"/>
          <p14:tracePt t="85920" x="4146550" y="3178175"/>
          <p14:tracePt t="85928" x="4138613" y="3187700"/>
          <p14:tracePt t="86027" x="4129088" y="3187700"/>
          <p14:tracePt t="86338" x="4129088" y="3195638"/>
          <p14:tracePt t="86353" x="4129088" y="3205163"/>
          <p14:tracePt t="86361" x="4129088" y="3214688"/>
          <p14:tracePt t="86368" x="4129088" y="3224213"/>
          <p14:tracePt t="86376" x="4129088" y="3241675"/>
          <p14:tracePt t="86384" x="4138613" y="3260725"/>
          <p14:tracePt t="86399" x="4146550" y="3278188"/>
          <p14:tracePt t="86406" x="4146550" y="3297238"/>
          <p14:tracePt t="86415" x="4146550" y="3305175"/>
          <p14:tracePt t="86422" x="4146550" y="3333750"/>
          <p14:tracePt t="86430" x="4156075" y="3341688"/>
          <p14:tracePt t="86437" x="4156075" y="3360738"/>
          <p14:tracePt t="86444" x="4156075" y="3370263"/>
          <p14:tracePt t="86459" x="4156075" y="3387725"/>
          <p14:tracePt t="86467" x="4156075" y="3397250"/>
          <p14:tracePt t="86475" x="4156075" y="3406775"/>
          <p14:tracePt t="86490" x="4156075" y="3414713"/>
          <p14:tracePt t="86499" x="4156075" y="3424238"/>
          <p14:tracePt t="88700" x="4156075" y="3470275"/>
          <p14:tracePt t="88707" x="4156075" y="3543300"/>
          <p14:tracePt t="88715" x="4146550" y="3633788"/>
          <p14:tracePt t="88723" x="4146550" y="3706813"/>
          <p14:tracePt t="88731" x="4119563" y="3808413"/>
          <p14:tracePt t="88738" x="4092575" y="3935413"/>
          <p14:tracePt t="88745" x="4073525" y="4044950"/>
          <p14:tracePt t="88752" x="4065588" y="4173538"/>
          <p14:tracePt t="88761" x="4037013" y="4273550"/>
          <p14:tracePt t="88767" x="4019550" y="4402138"/>
          <p14:tracePt t="88775" x="4010025" y="4492625"/>
          <p14:tracePt t="88784" x="3992563" y="4575175"/>
          <p14:tracePt t="88791" x="3983038" y="4665663"/>
          <p14:tracePt t="88799" x="3963988" y="4757738"/>
          <p14:tracePt t="88805" x="3956050" y="4876800"/>
          <p14:tracePt t="88814" x="3927475" y="4949825"/>
          <p14:tracePt t="88821" x="3910013" y="5049838"/>
          <p14:tracePt t="88828" x="3900488" y="5141913"/>
          <p14:tracePt t="88836" x="3873500" y="5241925"/>
          <p14:tracePt t="88844" x="3854450" y="5332413"/>
          <p14:tracePt t="88851" x="3846513" y="5387975"/>
          <p14:tracePt t="88859" x="3836988" y="5451475"/>
          <p14:tracePt t="88868" x="3810000" y="5514975"/>
          <p14:tracePt t="88874" x="3800475" y="5570538"/>
          <p14:tracePt t="88882" x="3781425" y="5653088"/>
          <p14:tracePt t="88889" x="3773488" y="5689600"/>
          <p14:tracePt t="88899" x="3744913" y="5770563"/>
          <p14:tracePt t="88904" x="3735388" y="5816600"/>
          <p14:tracePt t="88912" x="3727450" y="5872163"/>
          <p14:tracePt t="88920" x="3727450" y="5918200"/>
          <p14:tracePt t="88927" x="3708400" y="5945188"/>
          <p14:tracePt t="88934" x="3690938" y="5981700"/>
          <p14:tracePt t="88942" x="3690938" y="6027738"/>
          <p14:tracePt t="88950" x="3681413" y="6045200"/>
          <p14:tracePt t="88958" x="3681413" y="6054725"/>
          <p14:tracePt t="88966" x="3681413" y="6064250"/>
          <p14:tracePt t="89011" x="3681413" y="6072188"/>
          <p14:tracePt t="89019" x="3671888" y="6072188"/>
          <p14:tracePt t="89026" x="3662363" y="6091238"/>
          <p14:tracePt t="89033" x="3644900" y="6100763"/>
          <p14:tracePt t="89042" x="3635375" y="6118225"/>
          <p14:tracePt t="89049" x="3617913" y="6127750"/>
          <p14:tracePt t="89057" x="3589338" y="6154738"/>
          <p14:tracePt t="89065" x="3571875" y="6164263"/>
          <p14:tracePt t="89072" x="3562350" y="6181725"/>
          <p14:tracePt t="89081" x="3535363" y="6191250"/>
          <p14:tracePt t="89087" x="3508375" y="6200775"/>
          <p14:tracePt t="89095" x="3489325" y="6210300"/>
          <p14:tracePt t="89102" x="3471863" y="6227763"/>
          <p14:tracePt t="89110" x="3452813" y="6237288"/>
          <p14:tracePt t="89119" x="3435350" y="6246813"/>
          <p14:tracePt t="89125" x="3398838" y="6254750"/>
          <p14:tracePt t="89132" x="3379788" y="6283325"/>
          <p14:tracePt t="89140" x="3352800" y="6300788"/>
          <p14:tracePt t="89148" x="3333750" y="6310313"/>
          <p14:tracePt t="89156" x="3297238" y="6319838"/>
          <p14:tracePt t="89164" x="3279775" y="6327775"/>
          <p14:tracePt t="89171" x="3260725" y="6337300"/>
          <p14:tracePt t="89178" x="3243263" y="6346825"/>
          <p14:tracePt t="89186" x="3224213" y="6346825"/>
          <p14:tracePt t="89194" x="3206750" y="6356350"/>
          <p14:tracePt t="89200" x="3178175" y="6356350"/>
          <p14:tracePt t="89209" x="3160713" y="6364288"/>
          <p14:tracePt t="89217" x="3141663" y="6364288"/>
          <p14:tracePt t="89224" x="3133725" y="6364288"/>
          <p14:tracePt t="89232" x="3114675" y="6364288"/>
          <p14:tracePt t="89248" x="3105150" y="6364288"/>
          <p14:tracePt t="89254" x="3097213" y="6364288"/>
          <p14:tracePt t="89262" x="3078163" y="6364288"/>
          <p14:tracePt t="89269" x="3068638" y="6364288"/>
          <p14:tracePt t="89276" x="3051175" y="6364288"/>
          <p14:tracePt t="89284" x="3032125" y="6364288"/>
          <p14:tracePt t="89308" x="3024188" y="6364288"/>
          <p14:tracePt t="89323" x="3014663" y="6356350"/>
          <p14:tracePt t="89338" x="3005138" y="6356350"/>
          <p14:tracePt t="90023" x="2968625" y="6356350"/>
          <p14:tracePt t="90031" x="2932113" y="6356350"/>
          <p14:tracePt t="90039" x="2886075" y="6356350"/>
          <p14:tracePt t="90047" x="2849563" y="6356350"/>
          <p14:tracePt t="90054" x="2776538" y="6327775"/>
          <p14:tracePt t="90061" x="2732088" y="6319838"/>
          <p14:tracePt t="90069" x="2703513" y="6319838"/>
          <p14:tracePt t="90077" x="2686050" y="6310313"/>
          <p14:tracePt t="90083" x="2667000" y="6310313"/>
          <p14:tracePt t="90092" x="2657475" y="6300788"/>
          <p14:tracePt t="90100" x="2630488" y="6300788"/>
          <p14:tracePt t="90107" x="2620963" y="6300788"/>
          <p14:tracePt t="90115" x="2603500" y="6291263"/>
          <p14:tracePt t="90130" x="2584450" y="6291263"/>
          <p14:tracePt t="90137" x="2576513" y="6291263"/>
          <p14:tracePt t="90145" x="2566988" y="6291263"/>
          <p14:tracePt t="90152" x="2566988" y="6283325"/>
          <p14:tracePt t="90160" x="2557463" y="6283325"/>
          <p14:tracePt t="90175" x="2547938" y="6283325"/>
          <p14:tracePt t="90213" x="2540000" y="6273800"/>
          <p14:tracePt t="90229" x="2520950" y="6264275"/>
          <p14:tracePt t="90236" x="2511425" y="6264275"/>
          <p14:tracePt t="90243" x="2484438" y="6254750"/>
          <p14:tracePt t="90251" x="2474913" y="6254750"/>
          <p14:tracePt t="90259" x="2457450" y="6246813"/>
          <p14:tracePt t="90266" x="2447925" y="6246813"/>
          <p14:tracePt t="90274" x="2438400" y="6246813"/>
          <p14:tracePt t="90297" x="2430463" y="6246813"/>
          <p14:tracePt t="90304" x="2411413" y="6246813"/>
          <p14:tracePt t="90314" x="2401888" y="6246813"/>
          <p14:tracePt t="90319" x="2384425" y="6246813"/>
          <p14:tracePt t="90327" x="2365375" y="6246813"/>
          <p14:tracePt t="90334" x="2338388" y="6246813"/>
          <p14:tracePt t="90342" x="2320925" y="6246813"/>
          <p14:tracePt t="90349" x="2301875" y="6246813"/>
          <p14:tracePt t="90356" x="2284413" y="6246813"/>
          <p14:tracePt t="90364" x="2265363" y="6246813"/>
          <p14:tracePt t="90373" x="2247900" y="6246813"/>
          <p14:tracePt t="90381" x="2228850" y="6254750"/>
          <p14:tracePt t="90388" x="2201863" y="6264275"/>
          <p14:tracePt t="90396" x="2174875" y="6264275"/>
          <p14:tracePt t="90403" x="2155825" y="6273800"/>
          <p14:tracePt t="90411" x="2119313" y="6291263"/>
          <p14:tracePt t="90418" x="2092325" y="6300788"/>
          <p14:tracePt t="90426" x="2036763" y="6327775"/>
          <p14:tracePt t="90433" x="2000250" y="6356350"/>
          <p14:tracePt t="90441" x="1946275" y="6356350"/>
          <p14:tracePt t="90449" x="1917700" y="6373813"/>
          <p14:tracePt t="90456" x="1890713" y="6383338"/>
          <p14:tracePt t="90464" x="1863725" y="6392863"/>
          <p14:tracePt t="90478" x="1854200" y="6400800"/>
          <p14:tracePt t="90487" x="1844675" y="6400800"/>
          <p14:tracePt t="90494" x="1836738" y="6400800"/>
          <p14:tracePt t="90501" x="1827213" y="6400800"/>
          <p14:tracePt t="90509" x="1808163" y="6400800"/>
          <p14:tracePt t="90532" x="1790700" y="6400800"/>
          <p14:tracePt t="90547" x="1781175" y="6400800"/>
          <p14:tracePt t="90555" x="1763713" y="6400800"/>
          <p14:tracePt t="90564" x="1744663" y="6400800"/>
          <p14:tracePt t="90570" x="1727200" y="6400800"/>
          <p14:tracePt t="90577" x="1717675" y="6400800"/>
          <p14:tracePt t="90585" x="1708150" y="6400800"/>
          <p14:tracePt t="90593" x="1698625" y="6400800"/>
          <p14:tracePt t="90615" x="1698625" y="6392863"/>
          <p14:tracePt t="90630" x="1690688" y="6392863"/>
          <p14:tracePt t="90639" x="1690688" y="6383338"/>
          <p14:tracePt t="90647" x="1681163" y="6383338"/>
          <p14:tracePt t="90654" x="1671638" y="6373813"/>
          <p14:tracePt t="90661" x="1662113" y="6373813"/>
          <p14:tracePt t="90676" x="1644650" y="6373813"/>
          <p14:tracePt t="90683" x="1644650" y="6356350"/>
          <p14:tracePt t="90692" x="1635125" y="6346825"/>
          <p14:tracePt t="90707" x="1635125" y="6337300"/>
          <p14:tracePt t="90714" x="1625600" y="6327775"/>
          <p14:tracePt t="90730" x="1617663" y="6327775"/>
          <p14:tracePt t="90737" x="1617663" y="6319838"/>
          <p14:tracePt t="90746" x="1608138" y="6310313"/>
          <p14:tracePt t="90760" x="1608138" y="6300788"/>
          <p14:tracePt t="90782" x="1598613" y="6300788"/>
          <p14:tracePt t="90806" x="1598613" y="6291263"/>
          <p14:tracePt t="90874" x="1598613" y="6283325"/>
          <p14:tracePt t="90889" x="1608138" y="6273800"/>
          <p14:tracePt t="90896" x="1625600" y="6254750"/>
          <p14:tracePt t="90904" x="1644650" y="6246813"/>
          <p14:tracePt t="90912" x="1690688" y="6218238"/>
          <p14:tracePt t="90919" x="1717675" y="6200775"/>
          <p14:tracePt t="90928" x="1735138" y="6181725"/>
          <p14:tracePt t="90934" x="1763713" y="6173788"/>
          <p14:tracePt t="90942" x="1808163" y="6164263"/>
          <p14:tracePt t="90951" x="1854200" y="6154738"/>
          <p14:tracePt t="90958" x="1890713" y="6137275"/>
          <p14:tracePt t="90965" x="1909763" y="6137275"/>
          <p14:tracePt t="90973" x="1946275" y="6127750"/>
          <p14:tracePt t="90981" x="1973263" y="6118225"/>
          <p14:tracePt t="90988" x="2009775" y="6118225"/>
          <p14:tracePt t="90997" x="2055813" y="6118225"/>
          <p14:tracePt t="91003" x="2092325" y="6118225"/>
          <p14:tracePt t="91011" x="2136775" y="6118225"/>
          <p14:tracePt t="91017" x="2192338" y="6118225"/>
          <p14:tracePt t="91026" x="2247900" y="6118225"/>
          <p14:tracePt t="91033" x="2301875" y="6118225"/>
          <p14:tracePt t="91041" x="2328863" y="6118225"/>
          <p14:tracePt t="91048" x="2365375" y="6118225"/>
          <p14:tracePt t="91056" x="2393950" y="6118225"/>
          <p14:tracePt t="91064" x="2447925" y="6118225"/>
          <p14:tracePt t="91070" x="2474913" y="6118225"/>
          <p14:tracePt t="91081" x="2503488" y="6118225"/>
          <p14:tracePt t="91086" x="2520950" y="6118225"/>
          <p14:tracePt t="91094" x="2540000" y="6127750"/>
          <p14:tracePt t="91101" x="2566988" y="6127750"/>
          <p14:tracePt t="91110" x="2584450" y="6127750"/>
          <p14:tracePt t="91117" x="2620963" y="6137275"/>
          <p14:tracePt t="91137" x="2640013" y="6137275"/>
          <p14:tracePt t="91139" x="2657475" y="6145213"/>
          <p14:tracePt t="91147" x="2695575" y="6154738"/>
          <p14:tracePt t="91155" x="2722563" y="6173788"/>
          <p14:tracePt t="91163" x="2749550" y="6181725"/>
          <p14:tracePt t="91170" x="2795588" y="6191250"/>
          <p14:tracePt t="91179" x="2822575" y="6218238"/>
          <p14:tracePt t="91185" x="2859088" y="6227763"/>
          <p14:tracePt t="91193" x="2878138" y="6246813"/>
          <p14:tracePt t="91200" x="2905125" y="6264275"/>
          <p14:tracePt t="91208" x="2914650" y="6264275"/>
          <p14:tracePt t="91217" x="2932113" y="6264275"/>
          <p14:tracePt t="91223" x="2941638" y="6273800"/>
          <p14:tracePt t="91231" x="2951163" y="6273800"/>
          <p14:tracePt t="92802" x="3032125" y="6210300"/>
          <p14:tracePt t="92810" x="3133725" y="6137275"/>
          <p14:tracePt t="92816" x="3252788" y="6064250"/>
          <p14:tracePt t="92825" x="3379788" y="5991225"/>
          <p14:tracePt t="92831" x="3535363" y="5881688"/>
          <p14:tracePt t="92840" x="3690938" y="5789613"/>
          <p14:tracePt t="92848" x="3873500" y="5653088"/>
          <p14:tracePt t="92855" x="4010025" y="5570538"/>
          <p14:tracePt t="92863" x="4238625" y="5424488"/>
          <p14:tracePt t="92870" x="4530725" y="5259388"/>
          <p14:tracePt t="92879" x="4776788" y="5141913"/>
          <p14:tracePt t="92895" x="5170488" y="4922838"/>
          <p14:tracePt t="92902" x="5316538" y="4857750"/>
          <p14:tracePt t="92908" x="5489575" y="4803775"/>
          <p14:tracePt t="92915" x="5618163" y="4757738"/>
          <p14:tracePt t="92923" x="5737225" y="4694238"/>
          <p14:tracePt t="92932" x="5837238" y="4657725"/>
          <p14:tracePt t="92938" x="5937250" y="4611688"/>
          <p14:tracePt t="92946" x="5992813" y="4592638"/>
          <p14:tracePt t="92953" x="6038850" y="4565650"/>
          <p14:tracePt t="92961" x="6102350" y="4556125"/>
          <p14:tracePt t="92968" x="6129338" y="4529138"/>
          <p14:tracePt t="92976" x="6148388" y="4519613"/>
          <p14:tracePt t="92983" x="6184900" y="4502150"/>
          <p14:tracePt t="92992" x="6202363" y="4483100"/>
          <p14:tracePt t="92998" x="6229350" y="4475163"/>
          <p14:tracePt t="93007" x="6257925" y="4456113"/>
          <p14:tracePt t="93016" x="6284913" y="4438650"/>
          <p14:tracePt t="93021" x="6311900" y="4410075"/>
          <p14:tracePt t="93029" x="6338888" y="4392613"/>
          <p14:tracePt t="93036" x="6357938" y="4365625"/>
          <p14:tracePt t="93045" x="6394450" y="4319588"/>
          <p14:tracePt t="93052" x="6430963" y="4283075"/>
          <p14:tracePt t="93061" x="6457950" y="4264025"/>
          <p14:tracePt t="93067" x="6486525" y="4237038"/>
          <p14:tracePt t="93075" x="6523038" y="4200525"/>
          <p14:tracePt t="93082" x="6540500" y="4173538"/>
          <p14:tracePt t="93091" x="6577013" y="4110038"/>
          <p14:tracePt t="93099" x="6613525" y="4044950"/>
          <p14:tracePt t="93105" x="6650038" y="4000500"/>
          <p14:tracePt t="93113" x="6705600" y="3954463"/>
          <p14:tracePt t="93121" x="6742113" y="3871913"/>
          <p14:tracePt t="93130" x="6778625" y="3825875"/>
          <p14:tracePt t="93136" x="6796088" y="3789363"/>
          <p14:tracePt t="93145" x="6815138" y="3762375"/>
          <p14:tracePt t="93151" x="6823075" y="3743325"/>
          <p14:tracePt t="93159" x="6832600" y="3725863"/>
          <p14:tracePt t="93166" x="6851650" y="3698875"/>
          <p14:tracePt t="93173" x="6851650" y="3689350"/>
          <p14:tracePt t="93182" x="6851650" y="3679825"/>
          <p14:tracePt t="93189" x="6859588" y="3670300"/>
          <p14:tracePt t="93196" x="6859588" y="3662363"/>
          <p14:tracePt t="93204" x="6859588" y="3652838"/>
          <p14:tracePt t="93219" x="6859588" y="3643313"/>
          <p14:tracePt t="93249" x="6859588" y="3633788"/>
          <p14:tracePt t="93258" x="6859588" y="3625850"/>
          <p14:tracePt t="93264" x="6859588" y="3616325"/>
          <p14:tracePt t="93280" x="6859588" y="3606800"/>
          <p14:tracePt t="93303" x="6859588" y="3597275"/>
          <p14:tracePt t="93317" x="6851650" y="3589338"/>
          <p14:tracePt t="93326" x="6832600" y="3579813"/>
          <p14:tracePt t="93333" x="6815138" y="3579813"/>
          <p14:tracePt t="93341" x="6796088" y="3570288"/>
          <p14:tracePt t="93348" x="6778625" y="3570288"/>
          <p14:tracePt t="93356" x="6750050" y="3570288"/>
          <p14:tracePt t="93364" x="6696075" y="3579813"/>
          <p14:tracePt t="93371" x="6659563" y="3579813"/>
          <p14:tracePt t="93379" x="6623050" y="3589338"/>
          <p14:tracePt t="93387" x="6577013" y="3597275"/>
          <p14:tracePt t="93396" x="6513513" y="3625850"/>
          <p14:tracePt t="93401" x="6440488" y="3633788"/>
          <p14:tracePt t="93411" x="6357938" y="3662363"/>
          <p14:tracePt t="93416" x="6321425" y="3670300"/>
          <p14:tracePt t="93425" x="6257925" y="3698875"/>
          <p14:tracePt t="93432" x="6229350" y="3716338"/>
          <p14:tracePt t="93440" x="6184900" y="3743325"/>
          <p14:tracePt t="93449" x="6165850" y="3752850"/>
          <p14:tracePt t="93454" x="6148388" y="3771900"/>
          <p14:tracePt t="93463" x="6138863" y="3779838"/>
          <p14:tracePt t="93470" x="6129338" y="3779838"/>
          <p14:tracePt t="93478" x="6111875" y="3779838"/>
          <p14:tracePt t="93850" x="6119813" y="3771900"/>
          <p14:tracePt t="93864" x="6119813" y="3762375"/>
          <p14:tracePt t="93899" x="6129338" y="3762375"/>
          <p14:tracePt t="93910" x="6129338" y="3752850"/>
          <p14:tracePt t="94541" x="6148388" y="3752850"/>
          <p14:tracePt t="94556" x="6175375" y="3752850"/>
          <p14:tracePt t="94563" x="6192838" y="3752850"/>
          <p14:tracePt t="94572" x="6202363" y="3752850"/>
          <p14:tracePt t="94579" x="6211888" y="3762375"/>
          <p14:tracePt t="94587" x="6229350" y="3762375"/>
          <p14:tracePt t="94594" x="6238875" y="3762375"/>
          <p14:tracePt t="94601" x="6248400" y="3771900"/>
          <p14:tracePt t="94624" x="6257925" y="3779838"/>
          <p14:tracePt t="96444" x="6257925" y="3789363"/>
          <p14:tracePt t="96475" x="6257925" y="3798888"/>
          <p14:tracePt t="96505" x="6257925" y="3808413"/>
          <p14:tracePt t="96521" x="6248400" y="3816350"/>
          <p14:tracePt t="96536" x="6238875" y="3825875"/>
          <p14:tracePt t="96543" x="6238875" y="3835400"/>
          <p14:tracePt t="96551" x="6229350" y="3835400"/>
          <p14:tracePt t="96559" x="6221413" y="3852863"/>
          <p14:tracePt t="96566" x="6211888" y="3862388"/>
          <p14:tracePt t="96573" x="6202363" y="3881438"/>
          <p14:tracePt t="96581" x="6175375" y="3908425"/>
          <p14:tracePt t="96589" x="6138863" y="3935413"/>
          <p14:tracePt t="96596" x="6129338" y="3954463"/>
          <p14:tracePt t="96603" x="6111875" y="3963988"/>
          <p14:tracePt t="96613" x="6092825" y="3971925"/>
          <p14:tracePt t="96619" x="6075363" y="3990975"/>
          <p14:tracePt t="96627" x="6056313" y="4000500"/>
          <p14:tracePt t="96634" x="6029325" y="4017963"/>
          <p14:tracePt t="96643" x="6010275" y="4027488"/>
          <p14:tracePt t="96649" x="5973763" y="4037013"/>
          <p14:tracePt t="96658" x="5973763" y="4044950"/>
          <p14:tracePt t="96665" x="5965825" y="4054475"/>
          <p14:tracePt t="96673" x="5956300" y="4054475"/>
          <p14:tracePt t="96679" x="5946775" y="4054475"/>
          <p14:tracePt t="96688" x="5937250" y="4064000"/>
          <p14:tracePt t="96695" x="5929313" y="4064000"/>
          <p14:tracePt t="96702" x="5919788" y="4073525"/>
          <p14:tracePt t="96711" x="5910263" y="4073525"/>
          <p14:tracePt t="96718" x="5910263" y="4081463"/>
          <p14:tracePt t="97219" x="5900738" y="4081463"/>
          <p14:tracePt t="97227" x="5900738" y="4090988"/>
          <p14:tracePt t="97242" x="5900738" y="4110038"/>
          <p14:tracePt t="97250" x="5891213" y="4137025"/>
          <p14:tracePt t="97257" x="5891213" y="4146550"/>
          <p14:tracePt t="97264" x="5891213" y="4154488"/>
          <p14:tracePt t="102281" x="5891213" y="4146550"/>
          <p14:tracePt t="102289" x="5891213" y="4137025"/>
          <p14:tracePt t="102297" x="5891213" y="4127500"/>
          <p14:tracePt t="102305" x="5891213" y="4110038"/>
          <p14:tracePt t="102311" x="5900738" y="4090988"/>
          <p14:tracePt t="102320" x="5900738" y="4073525"/>
          <p14:tracePt t="102327" x="5900738" y="4064000"/>
          <p14:tracePt t="102334" x="5900738" y="4027488"/>
          <p14:tracePt t="102342" x="5910263" y="4008438"/>
          <p14:tracePt t="102350" x="5929313" y="3963988"/>
          <p14:tracePt t="102358" x="5937250" y="3944938"/>
          <p14:tracePt t="102365" x="5946775" y="3917950"/>
          <p14:tracePt t="102373" x="5956300" y="3898900"/>
          <p14:tracePt t="102379" x="5965825" y="3881438"/>
          <p14:tracePt t="102389" x="5973763" y="3852863"/>
          <p14:tracePt t="102395" x="5983288" y="3816350"/>
          <p14:tracePt t="102403" x="5992813" y="3798888"/>
          <p14:tracePt t="102410" x="6002338" y="3771900"/>
          <p14:tracePt t="102418" x="6010275" y="3743325"/>
          <p14:tracePt t="102425" x="6019800" y="3725863"/>
          <p14:tracePt t="102433" x="6029325" y="3689350"/>
          <p14:tracePt t="102442" x="6046788" y="3670300"/>
          <p14:tracePt t="102448" x="6065838" y="3643313"/>
          <p14:tracePt t="102456" x="6075363" y="3616325"/>
          <p14:tracePt t="102463" x="6083300" y="3579813"/>
          <p14:tracePt t="102472" x="6092825" y="3552825"/>
          <p14:tracePt t="102479" x="6111875" y="3524250"/>
          <p14:tracePt t="102487" x="6119813" y="3487738"/>
          <p14:tracePt t="102494" x="6148388" y="3451225"/>
          <p14:tracePt t="102502" x="6156325" y="3424238"/>
          <p14:tracePt t="102508" x="6156325" y="3414713"/>
          <p14:tracePt t="102517" x="6156325" y="3406775"/>
          <p14:tracePt t="102531" x="6156325" y="3397250"/>
          <p14:tracePt t="102555" x="6156325" y="3387725"/>
          <p14:tracePt t="102577" x="6156325" y="3378200"/>
          <p14:tracePt t="102592" x="6156325" y="3370263"/>
          <p14:tracePt t="102608" x="6165850" y="3370263"/>
          <p14:tracePt t="102623" x="6165850" y="3360738"/>
          <p14:tracePt t="102631" x="6175375" y="3360738"/>
          <p14:tracePt t="102639" x="6184900" y="3360738"/>
          <p14:tracePt t="102646" x="6202363" y="3351213"/>
          <p14:tracePt t="102653" x="6229350" y="3351213"/>
          <p14:tracePt t="102661" x="6238875" y="3341688"/>
          <p14:tracePt t="102669" x="6248400" y="3341688"/>
          <p14:tracePt t="102676" x="6265863" y="3341688"/>
          <p14:tracePt t="102691" x="6284913" y="3341688"/>
          <p14:tracePt t="102699" x="6294438" y="3341688"/>
          <p14:tracePt t="102707" x="6302375" y="3341688"/>
          <p14:tracePt t="102714" x="6311900" y="3341688"/>
          <p14:tracePt t="102722" x="6321425" y="3341688"/>
          <p14:tracePt t="102739" x="6330950" y="3341688"/>
          <p14:tracePt t="102753" x="6338888" y="3341688"/>
          <p14:tracePt t="102760" x="6348413" y="3341688"/>
          <p14:tracePt t="102768" x="6348413" y="3351213"/>
          <p14:tracePt t="102774" x="6367463" y="3351213"/>
          <p14:tracePt t="102783" x="6367463" y="3360738"/>
          <p14:tracePt t="102791" x="6375400" y="3360738"/>
          <p14:tracePt t="102798" x="6375400" y="3370263"/>
          <p14:tracePt t="102806" x="6384925" y="3378200"/>
          <p14:tracePt t="102812" x="6384925" y="3387725"/>
          <p14:tracePt t="102822" x="6394450" y="3397250"/>
          <p14:tracePt t="102836" x="6394450" y="3406775"/>
          <p14:tracePt t="102843" x="6403975" y="3406775"/>
          <p14:tracePt t="102851" x="6403975" y="3424238"/>
          <p14:tracePt t="102858" x="6411913" y="3433763"/>
          <p14:tracePt t="102874" x="6411913" y="3443288"/>
          <p14:tracePt t="102896" x="6421438" y="3451225"/>
          <p14:tracePt t="102905" x="6421438" y="3470275"/>
          <p14:tracePt t="102941" x="6421438" y="3479800"/>
          <p14:tracePt t="102957" x="6421438" y="3487738"/>
          <p14:tracePt t="102964" x="6421438" y="3497263"/>
          <p14:tracePt t="102973" x="6421438" y="3506788"/>
          <p14:tracePt t="102989" x="6421438" y="3516313"/>
          <p14:tracePt t="104506" x="6394450" y="3516313"/>
          <p14:tracePt t="104513" x="6330950" y="3497263"/>
          <p14:tracePt t="104521" x="6302375" y="3487738"/>
          <p14:tracePt t="104528" x="6257925" y="3460750"/>
          <p14:tracePt t="104536" x="6229350" y="3451225"/>
          <p14:tracePt t="104543" x="6192838" y="3433763"/>
          <p14:tracePt t="104551" x="6156325" y="3414713"/>
          <p14:tracePt t="104558" x="6119813" y="3397250"/>
          <p14:tracePt t="104566" x="6102350" y="3387725"/>
          <p14:tracePt t="104575" x="6083300" y="3370263"/>
          <p14:tracePt t="104581" x="6056313" y="3351213"/>
          <p14:tracePt t="104589" x="6019800" y="3341688"/>
          <p14:tracePt t="104597" x="5992813" y="3333750"/>
          <p14:tracePt t="104605" x="5973763" y="3324225"/>
          <p14:tracePt t="104612" x="5946775" y="3314700"/>
          <p14:tracePt t="104621" x="5900738" y="3287713"/>
          <p14:tracePt t="104627" x="5837238" y="3278188"/>
          <p14:tracePt t="104635" x="5781675" y="3251200"/>
          <p14:tracePt t="104641" x="5737225" y="3241675"/>
          <p14:tracePt t="104649" x="5691188" y="3224213"/>
          <p14:tracePt t="104658" x="5645150" y="3195638"/>
          <p14:tracePt t="104665" x="5581650" y="3168650"/>
          <p14:tracePt t="104672" x="5554663" y="3159125"/>
          <p14:tracePt t="104681" x="5526088" y="3151188"/>
          <p14:tracePt t="104688" x="5489575" y="3141663"/>
          <p14:tracePt t="104696" x="5462588" y="3141663"/>
          <p14:tracePt t="104704" x="5435600" y="3132138"/>
          <p14:tracePt t="104711" x="5389563" y="3132138"/>
          <p14:tracePt t="104719" x="5362575" y="3132138"/>
          <p14:tracePt t="104726" x="5343525" y="3122613"/>
          <p14:tracePt t="104734" x="5326063" y="3122613"/>
          <p14:tracePt t="104740" x="5307013" y="3122613"/>
          <p14:tracePt t="104756" x="5270500" y="3114675"/>
          <p14:tracePt t="104763" x="5207000" y="3114675"/>
          <p14:tracePt t="104772" x="5170488" y="3114675"/>
          <p14:tracePt t="104779" x="5124450" y="3114675"/>
          <p14:tracePt t="104788" x="5087938" y="3114675"/>
          <p14:tracePt t="104794" x="5014913" y="3105150"/>
          <p14:tracePt t="104802" x="4960938" y="3105150"/>
          <p14:tracePt t="104809" x="4905375" y="3105150"/>
          <p14:tracePt t="104817" x="4878388" y="3105150"/>
          <p14:tracePt t="104824" x="4822825" y="3105150"/>
          <p14:tracePt t="104832" x="4786313" y="3105150"/>
          <p14:tracePt t="104839" x="4759325" y="3105150"/>
          <p14:tracePt t="104848" x="4740275" y="3105150"/>
          <p14:tracePt t="104855" x="4722813" y="3105150"/>
          <p14:tracePt t="104863" x="4713288" y="3105150"/>
          <p14:tracePt t="104878" x="4703763" y="3114675"/>
          <p14:tracePt t="104885" x="4686300" y="3122613"/>
          <p14:tracePt t="104906" x="4622800" y="3141663"/>
          <p14:tracePt t="104911" x="4603750" y="3151188"/>
          <p14:tracePt t="104915" x="4594225" y="3151188"/>
          <p14:tracePt t="104924" x="4586288" y="3159125"/>
          <p14:tracePt t="104931" x="4576763" y="3178175"/>
          <p14:tracePt t="104946" x="4557713" y="3187700"/>
          <p14:tracePt t="104954" x="4540250" y="3214688"/>
          <p14:tracePt t="104961" x="4521200" y="3224213"/>
          <p14:tracePt t="104969" x="4484688" y="3241675"/>
          <p14:tracePt t="104976" x="4467225" y="3251200"/>
          <p14:tracePt t="104984" x="4448175" y="3268663"/>
          <p14:tracePt t="104992" x="4430713" y="3278188"/>
          <p14:tracePt t="104999" x="4421188" y="3287713"/>
          <p14:tracePt t="105008" x="4403725" y="3305175"/>
          <p14:tracePt t="105014" x="4384675" y="3324225"/>
          <p14:tracePt t="105022" x="4367213" y="3341688"/>
          <p14:tracePt t="105029" x="4348163" y="3360738"/>
          <p14:tracePt t="105038" x="4338638" y="3370263"/>
          <p14:tracePt t="105045" x="4311650" y="3387725"/>
          <p14:tracePt t="105052" x="4302125" y="3397250"/>
          <p14:tracePt t="105059" x="4292600" y="3406775"/>
          <p14:tracePt t="105068" x="4284663" y="3414713"/>
          <p14:tracePt t="105097" x="4275138" y="3424238"/>
          <p14:tracePt t="105113" x="4265613" y="3424238"/>
          <p14:tracePt t="105120" x="4265613" y="3433763"/>
          <p14:tracePt t="106988" x="4265613" y="3443288"/>
          <p14:tracePt t="107018" x="4265613" y="3460750"/>
          <p14:tracePt t="107087" x="4265613" y="3470275"/>
          <p14:tracePt t="107094" x="4284663" y="3479800"/>
          <p14:tracePt t="109840" x="4265613" y="3543300"/>
          <p14:tracePt t="109847" x="4211638" y="3643313"/>
          <p14:tracePt t="109855" x="4165600" y="3762375"/>
          <p14:tracePt t="109863" x="4129088" y="3844925"/>
          <p14:tracePt t="109870" x="4083050" y="3935413"/>
          <p14:tracePt t="109891" x="3983038" y="4154488"/>
          <p14:tracePt t="109892" x="3956050" y="4283075"/>
          <p14:tracePt t="109902" x="3910013" y="4419600"/>
          <p14:tracePt t="109908" x="3863975" y="4548188"/>
          <p14:tracePt t="109916" x="3817938" y="4665663"/>
          <p14:tracePt t="109923" x="3763963" y="4784725"/>
          <p14:tracePt t="109931" x="3727450" y="4857750"/>
          <p14:tracePt t="109939" x="3681413" y="4922838"/>
          <p14:tracePt t="109946" x="3662363" y="5003800"/>
          <p14:tracePt t="109955" x="3617913" y="5068888"/>
          <p14:tracePt t="109961" x="3598863" y="5113338"/>
          <p14:tracePt t="109969" x="3544888" y="5159375"/>
          <p14:tracePt t="109976" x="3535363" y="5222875"/>
          <p14:tracePt t="109985" x="3516313" y="5268913"/>
          <p14:tracePt t="109992" x="3489325" y="5295900"/>
          <p14:tracePt t="110000" x="3479800" y="5314950"/>
          <p14:tracePt t="110007" x="3479800" y="5324475"/>
          <p14:tracePt t="110015" x="3471863" y="5341938"/>
          <p14:tracePt t="110022" x="3471863" y="5351463"/>
          <p14:tracePt t="110029" x="3471863" y="5360988"/>
          <p14:tracePt t="110037" x="3462338" y="5387975"/>
          <p14:tracePt t="110045" x="3462338" y="5397500"/>
          <p14:tracePt t="110052" x="3452813" y="5405438"/>
          <p14:tracePt t="110060" x="3425825" y="5441950"/>
          <p14:tracePt t="110067" x="3416300" y="5470525"/>
          <p14:tracePt t="110076" x="3370263" y="5507038"/>
          <p14:tracePt t="110084" x="3352800" y="5534025"/>
          <p14:tracePt t="110091" x="3343275" y="5561013"/>
          <p14:tracePt t="110098" x="3333750" y="5597525"/>
          <p14:tracePt t="110106" x="3316288" y="5624513"/>
          <p14:tracePt t="110113" x="3289300" y="5661025"/>
          <p14:tracePt t="110123" x="3270250" y="5689600"/>
          <p14:tracePt t="110128" x="3224213" y="5734050"/>
          <p14:tracePt t="110136" x="3170238" y="5816600"/>
          <p14:tracePt t="110144" x="3114675" y="5899150"/>
          <p14:tracePt t="110152" x="3060700" y="5981700"/>
          <p14:tracePt t="110158" x="3005138" y="6081713"/>
          <p14:tracePt t="110168" x="2951163" y="6164263"/>
          <p14:tracePt t="110174" x="2895600" y="6264275"/>
          <p14:tracePt t="110182" x="2849563" y="6346825"/>
          <p14:tracePt t="110189" x="2832100" y="6392863"/>
          <p14:tracePt t="110197" x="2805113" y="6419850"/>
          <p14:tracePt t="110205" x="2795588" y="6437313"/>
          <p14:tracePt t="110212" x="2795588" y="6446838"/>
          <p14:tracePt t="110221" x="2795588" y="6465888"/>
          <p14:tracePt t="110236" x="2795588" y="6473825"/>
          <p14:tracePt t="110621" x="2795588" y="6456363"/>
          <p14:tracePt t="110630" x="2768600" y="6437313"/>
          <p14:tracePt t="110637" x="2768600" y="6419850"/>
          <p14:tracePt t="110645" x="2768600" y="6400800"/>
          <p14:tracePt t="110652" x="2768600" y="6373813"/>
          <p14:tracePt t="110660" x="2768600" y="6364288"/>
          <p14:tracePt t="110668" x="2768600" y="6346825"/>
          <p14:tracePt t="110675" x="2768600" y="6337300"/>
          <p14:tracePt t="110684" x="2768600" y="6327775"/>
          <p14:tracePt t="110691" x="2759075" y="6310313"/>
          <p14:tracePt t="110698" x="2759075" y="6283325"/>
          <p14:tracePt t="110705" x="2759075" y="6264275"/>
          <p14:tracePt t="110713" x="2759075" y="6246813"/>
          <p14:tracePt t="110720" x="2759075" y="6237288"/>
          <p14:tracePt t="110729" x="2759075" y="6227763"/>
          <p14:tracePt t="110735" x="2759075" y="6218238"/>
          <p14:tracePt t="113001" x="2841625" y="6108700"/>
          <p14:tracePt t="113009" x="2995613" y="5962650"/>
          <p14:tracePt t="113016" x="3141663" y="5843588"/>
          <p14:tracePt t="113023" x="3279775" y="5734050"/>
          <p14:tracePt t="113033" x="3425825" y="5634038"/>
          <p14:tracePt t="113039" x="3544888" y="5543550"/>
          <p14:tracePt t="113047" x="3662363" y="5451475"/>
          <p14:tracePt t="113054" x="3754438" y="5368925"/>
          <p14:tracePt t="113062" x="3854450" y="5305425"/>
          <p14:tracePt t="113069" x="3927475" y="5268913"/>
          <p14:tracePt t="113077" x="3992563" y="5232400"/>
          <p14:tracePt t="113085" x="4092575" y="5178425"/>
          <p14:tracePt t="113092" x="4183063" y="5105400"/>
          <p14:tracePt t="113100" x="4256088" y="5068888"/>
          <p14:tracePt t="113107" x="4357688" y="5022850"/>
          <p14:tracePt t="113116" x="4421188" y="4986338"/>
          <p14:tracePt t="113123" x="4484688" y="4949825"/>
          <p14:tracePt t="113131" x="4567238" y="4894263"/>
          <p14:tracePt t="113138" x="4630738" y="4848225"/>
          <p14:tracePt t="113146" x="4695825" y="4803775"/>
          <p14:tracePt t="113153" x="4768850" y="4748213"/>
          <p14:tracePt t="113161" x="4851400" y="4694238"/>
          <p14:tracePt t="113169" x="4895850" y="4638675"/>
          <p14:tracePt t="113176" x="4960938" y="4592638"/>
          <p14:tracePt t="113183" x="5005388" y="4556125"/>
          <p14:tracePt t="113191" x="5070475" y="4511675"/>
          <p14:tracePt t="113199" x="5097463" y="4483100"/>
          <p14:tracePt t="113206" x="5114925" y="4456113"/>
          <p14:tracePt t="113214" x="5133975" y="4446588"/>
          <p14:tracePt t="113221" x="5143500" y="4438650"/>
          <p14:tracePt t="113260" x="5151438" y="4429125"/>
          <p14:tracePt t="113267" x="5160963" y="4419600"/>
          <p14:tracePt t="113275" x="5160963" y="4402138"/>
          <p14:tracePt t="113283" x="5170488" y="4392613"/>
          <p14:tracePt t="113290" x="5180013" y="4383088"/>
          <p14:tracePt t="113298" x="5180013" y="4373563"/>
          <p14:tracePt t="113305" x="5180013" y="4356100"/>
          <p14:tracePt t="113319" x="5180013" y="4337050"/>
          <p14:tracePt t="113328" x="5180013" y="4319588"/>
          <p14:tracePt t="113335" x="5170488" y="4292600"/>
          <p14:tracePt t="113343" x="5143500" y="4256088"/>
          <p14:tracePt t="113351" x="5087938" y="4219575"/>
          <p14:tracePt t="113358" x="5024438" y="4164013"/>
          <p14:tracePt t="113366" x="4941888" y="4110038"/>
          <p14:tracePt t="113373" x="4859338" y="4044950"/>
          <p14:tracePt t="113381" x="4776788" y="4000500"/>
          <p14:tracePt t="113389" x="4695825" y="3963988"/>
          <p14:tracePt t="113397" x="4649788" y="3927475"/>
          <p14:tracePt t="113403" x="4586288" y="3889375"/>
          <p14:tracePt t="113411" x="4503738" y="3816350"/>
          <p14:tracePt t="113419" x="4440238" y="3762375"/>
          <p14:tracePt t="113427" x="4403725" y="3743325"/>
          <p14:tracePt t="113433" x="4357688" y="3706813"/>
          <p14:tracePt t="113442" x="4330700" y="3689350"/>
          <p14:tracePt t="113450" x="4284663" y="3662363"/>
          <p14:tracePt t="113457" x="4256088" y="3625850"/>
          <p14:tracePt t="113466" x="4219575" y="3597275"/>
          <p14:tracePt t="113472" x="4202113" y="3589338"/>
          <p14:tracePt t="113480" x="4175125" y="3560763"/>
          <p14:tracePt t="113487" x="4156075" y="3543300"/>
          <p14:tracePt t="113495" x="4146550" y="3533775"/>
          <p14:tracePt t="113503" x="4119563" y="3524250"/>
          <p14:tracePt t="113510" x="4110038" y="3524250"/>
          <p14:tracePt t="113518" x="4102100" y="3516313"/>
          <p14:tracePt t="113526" x="4092575" y="3516313"/>
          <p14:tracePt t="113534" x="4083050" y="3516313"/>
          <p14:tracePt t="113549" x="4073525" y="3506788"/>
          <p14:tracePt t="113556" x="4065588" y="3497263"/>
          <p14:tracePt t="113563" x="4046538" y="3487738"/>
          <p14:tracePt t="113578" x="4029075" y="3479800"/>
          <p14:tracePt t="113585" x="4019550" y="3479800"/>
          <p14:tracePt t="113693" x="4000500" y="3479800"/>
          <p14:tracePt t="113700" x="3992563" y="3479800"/>
          <p14:tracePt t="113708" x="3992563" y="3487738"/>
          <p14:tracePt t="113715" x="3973513" y="3497263"/>
          <p14:tracePt t="113723" x="3963988" y="3506788"/>
          <p14:tracePt t="113732" x="3946525" y="3506788"/>
          <p14:tracePt t="113738" x="3937000" y="3516313"/>
          <p14:tracePt t="113746" x="3927475" y="3524250"/>
          <p14:tracePt t="113753" x="3927475" y="3533775"/>
          <p14:tracePt t="113761" x="3919538" y="3533775"/>
          <p14:tracePt t="113829" x="3919538" y="3543300"/>
          <p14:tracePt t="113837" x="3919538" y="3552825"/>
          <p14:tracePt t="113845" x="3919538" y="3560763"/>
          <p14:tracePt t="113852" x="3919538" y="3570288"/>
          <p14:tracePt t="113860" x="3919538" y="3589338"/>
          <p14:tracePt t="113867" x="3937000" y="3633788"/>
          <p14:tracePt t="113883" x="3973513" y="3679825"/>
          <p14:tracePt t="113890" x="4019550" y="3706813"/>
          <p14:tracePt t="113899" x="4065588" y="3735388"/>
          <p14:tracePt t="113905" x="4146550" y="3762375"/>
          <p14:tracePt t="113913" x="4238625" y="3789363"/>
          <p14:tracePt t="113920" x="4321175" y="3808413"/>
          <p14:tracePt t="113929" x="4403725" y="3835400"/>
          <p14:tracePt t="113935" x="4494213" y="3852863"/>
          <p14:tracePt t="113943" x="4586288" y="3862388"/>
          <p14:tracePt t="113953" x="4676775" y="3862388"/>
          <p14:tracePt t="113959" x="4805363" y="3862388"/>
          <p14:tracePt t="113967" x="4924425" y="3844925"/>
          <p14:tracePt t="113974" x="5033963" y="3798888"/>
          <p14:tracePt t="113983" x="5133975" y="3789363"/>
          <p14:tracePt t="113989" x="5224463" y="3779838"/>
          <p14:tracePt t="113998" x="5297488" y="3762375"/>
          <p14:tracePt t="114004" x="5399088" y="3752850"/>
          <p14:tracePt t="114012" x="5489575" y="3735388"/>
          <p14:tracePt t="114019" x="5581650" y="3725863"/>
          <p14:tracePt t="114027" x="5691188" y="3725863"/>
          <p14:tracePt t="114035" x="5781675" y="3725863"/>
          <p14:tracePt t="114042" x="5846763" y="3725863"/>
          <p14:tracePt t="114050" x="5900738" y="3725863"/>
          <p14:tracePt t="114058" x="5956300" y="3725863"/>
          <p14:tracePt t="114066" x="6002338" y="3725863"/>
          <p14:tracePt t="114073" x="6029325" y="3725863"/>
          <p14:tracePt t="114082" x="6056313" y="3725863"/>
          <p14:tracePt t="114088" x="6075363" y="3725863"/>
          <p14:tracePt t="114096" x="6111875" y="3725863"/>
          <p14:tracePt t="114103" x="6129338" y="3725863"/>
          <p14:tracePt t="114111" x="6138863" y="3725863"/>
          <p14:tracePt t="114118" x="6156325" y="3725863"/>
          <p14:tracePt t="114126" x="6175375" y="3735388"/>
          <p14:tracePt t="114134" x="6192838" y="3735388"/>
          <p14:tracePt t="114149" x="6202363" y="3735388"/>
          <p14:tracePt t="114165" x="6211888" y="3735388"/>
          <p14:tracePt t="114186" x="6221413" y="3735388"/>
          <p14:tracePt t="114271" x="6229350" y="3735388"/>
          <p14:tracePt t="114278" x="6238875" y="3735388"/>
          <p14:tracePt t="114285" x="6265863" y="3735388"/>
          <p14:tracePt t="114294" x="6294438" y="3735388"/>
          <p14:tracePt t="114300" x="6348413" y="3735388"/>
          <p14:tracePt t="114309" x="6394450" y="3735388"/>
          <p14:tracePt t="114317" x="6430963" y="3716338"/>
          <p14:tracePt t="114324" x="6477000" y="3716338"/>
          <p14:tracePt t="114332" x="6503988" y="3706813"/>
          <p14:tracePt t="114338" x="6523038" y="3706813"/>
          <p14:tracePt t="114347" x="6540500" y="3706813"/>
          <p14:tracePt t="114353" x="6567488" y="3706813"/>
          <p14:tracePt t="114362" x="6586538" y="3698875"/>
          <p14:tracePt t="114369" x="6604000" y="3698875"/>
          <p14:tracePt t="114377" x="6632575" y="3698875"/>
          <p14:tracePt t="114384" x="6650038" y="3698875"/>
          <p14:tracePt t="114392" x="6669088" y="3698875"/>
          <p14:tracePt t="114400" x="6686550" y="3698875"/>
          <p14:tracePt t="114407" x="6705600" y="3698875"/>
          <p14:tracePt t="114416" x="6723063" y="3689350"/>
          <p14:tracePt t="114422" x="6742113" y="3689350"/>
          <p14:tracePt t="114432" x="6759575" y="3689350"/>
          <p14:tracePt t="114438" x="6769100" y="3689350"/>
          <p14:tracePt t="114445" x="6786563" y="3689350"/>
          <p14:tracePt t="114452" x="6796088" y="3689350"/>
          <p14:tracePt t="114582" x="6759575" y="3689350"/>
          <p14:tracePt t="114589" x="6686550" y="3706813"/>
          <p14:tracePt t="114598" x="6586538" y="3735388"/>
          <p14:tracePt t="114605" x="6477000" y="3743325"/>
          <p14:tracePt t="114613" x="6384925" y="3762375"/>
          <p14:tracePt t="114620" x="6284913" y="3789363"/>
          <p14:tracePt t="114627" x="6211888" y="3798888"/>
          <p14:tracePt t="114634" x="6156325" y="3798888"/>
          <p14:tracePt t="114643" x="6056313" y="3816350"/>
          <p14:tracePt t="114651" x="6002338" y="3844925"/>
          <p14:tracePt t="114658" x="5937250" y="3852863"/>
          <p14:tracePt t="114667" x="5891213" y="3862388"/>
          <p14:tracePt t="114672" x="5854700" y="3862388"/>
          <p14:tracePt t="114682" x="5810250" y="3871913"/>
          <p14:tracePt t="114688" x="5781675" y="3871913"/>
          <p14:tracePt t="114697" x="5737225" y="3881438"/>
          <p14:tracePt t="114704" x="5708650" y="3881438"/>
          <p14:tracePt t="114711" x="5681663" y="3881438"/>
          <p14:tracePt t="114719" x="5654675" y="3881438"/>
          <p14:tracePt t="114727" x="5635625" y="3881438"/>
          <p14:tracePt t="114733" x="5608638" y="3881438"/>
          <p14:tracePt t="114742" x="5591175" y="3881438"/>
          <p14:tracePt t="114750" x="5572125" y="3881438"/>
          <p14:tracePt t="114758" x="5554663" y="3881438"/>
          <p14:tracePt t="114766" x="5535613" y="3881438"/>
          <p14:tracePt t="114772" x="5508625" y="3881438"/>
          <p14:tracePt t="114781" x="5472113" y="3871913"/>
          <p14:tracePt t="114787" x="5462588" y="3871913"/>
          <p14:tracePt t="114795" x="5445125" y="3871913"/>
          <p14:tracePt t="114802" x="5426075" y="3862388"/>
          <p14:tracePt t="114811" x="5408613" y="3862388"/>
          <p14:tracePt t="114817" x="5389563" y="3852863"/>
          <p14:tracePt t="114825" x="5370513" y="3852863"/>
          <p14:tracePt t="114833" x="5362575" y="3852863"/>
          <p14:tracePt t="114841" x="5334000" y="3835400"/>
          <p14:tracePt t="114849" x="5316538" y="3835400"/>
          <p14:tracePt t="114856" x="5297488" y="3835400"/>
          <p14:tracePt t="114865" x="5280025" y="3825875"/>
          <p14:tracePt t="114871" x="5270500" y="3825875"/>
          <p14:tracePt t="114878" x="5253038" y="3825875"/>
          <p14:tracePt t="114886" x="5233988" y="3825875"/>
          <p14:tracePt t="114902" x="5187950" y="3816350"/>
          <p14:tracePt t="114909" x="5160963" y="3816350"/>
          <p14:tracePt t="114917" x="5133975" y="3808413"/>
          <p14:tracePt t="114924" x="5078413" y="3798888"/>
          <p14:tracePt t="114933" x="5033963" y="3779838"/>
          <p14:tracePt t="114939" x="5005388" y="3771900"/>
          <p14:tracePt t="114949" x="4968875" y="3762375"/>
          <p14:tracePt t="114955" x="4941888" y="3752850"/>
          <p14:tracePt t="114963" x="4932363" y="3743325"/>
          <p14:tracePt t="114969" x="4914900" y="3735388"/>
          <p14:tracePt t="114977" x="4905375" y="3735388"/>
          <p14:tracePt t="114993" x="4895850" y="3735388"/>
          <p14:tracePt t="115000" x="4887913" y="3725863"/>
          <p14:tracePt t="115008" x="4878388" y="3725863"/>
          <p14:tracePt t="115017" x="4868863" y="3725863"/>
          <p14:tracePt t="115023" x="4868863" y="3716338"/>
          <p14:tracePt t="115032" x="4859338" y="3716338"/>
          <p14:tracePt t="115046" x="4851400" y="3716338"/>
          <p14:tracePt t="115053" x="4851400" y="3706813"/>
          <p14:tracePt t="115076" x="4832350" y="3706813"/>
          <p14:tracePt t="115083" x="4822825" y="3706813"/>
          <p14:tracePt t="115099" x="4813300" y="3698875"/>
          <p14:tracePt t="115107" x="4805363" y="3698875"/>
          <p14:tracePt t="115115" x="4795838" y="3698875"/>
          <p14:tracePt t="115122" x="4786313" y="3698875"/>
          <p14:tracePt t="115130" x="4786313" y="3689350"/>
          <p14:tracePt t="115137" x="4776788" y="3689350"/>
          <p14:tracePt t="115160" x="4768850" y="3689350"/>
          <p14:tracePt t="115244" x="4768850" y="3670300"/>
          <p14:tracePt t="115464" x="4832350" y="3689350"/>
          <p14:tracePt t="115471" x="4887913" y="3698875"/>
          <p14:tracePt t="115479" x="4951413" y="3716338"/>
          <p14:tracePt t="115486" x="4987925" y="3725863"/>
          <p14:tracePt t="115494" x="5051425" y="3735388"/>
          <p14:tracePt t="115501" x="5133975" y="3779838"/>
          <p14:tracePt t="115509" x="5187950" y="3789363"/>
          <p14:tracePt t="115518" x="5233988" y="3798888"/>
          <p14:tracePt t="115525" x="5297488" y="3808413"/>
          <p14:tracePt t="115533" x="5326063" y="3808413"/>
          <p14:tracePt t="115540" x="5353050" y="3816350"/>
          <p14:tracePt t="115549" x="5380038" y="3816350"/>
          <p14:tracePt t="115555" x="5408613" y="3816350"/>
          <p14:tracePt t="115564" x="5453063" y="3816350"/>
          <p14:tracePt t="115570" x="5489575" y="3816350"/>
          <p14:tracePt t="115578" x="5526088" y="3816350"/>
          <p14:tracePt t="115586" x="5562600" y="3816350"/>
          <p14:tracePt t="115594" x="5591175" y="3816350"/>
          <p14:tracePt t="115600" x="5645150" y="3816350"/>
          <p14:tracePt t="115609" x="5672138" y="3816350"/>
          <p14:tracePt t="115616" x="5708650" y="3816350"/>
          <p14:tracePt t="115623" x="5764213" y="3816350"/>
          <p14:tracePt t="115632" x="5800725" y="3816350"/>
          <p14:tracePt t="115639" x="5846763" y="3816350"/>
          <p14:tracePt t="115648" x="5883275" y="3816350"/>
          <p14:tracePt t="115654" x="5929313" y="3816350"/>
          <p14:tracePt t="115662" x="5965825" y="3816350"/>
          <p14:tracePt t="115669" x="6010275" y="3816350"/>
          <p14:tracePt t="115677" x="6046788" y="3816350"/>
          <p14:tracePt t="115684" x="6075363" y="3816350"/>
          <p14:tracePt t="115692" x="6092825" y="3808413"/>
          <p14:tracePt t="115700" x="6129338" y="3808413"/>
          <p14:tracePt t="115715" x="6148388" y="3808413"/>
          <p14:tracePt t="115723" x="6156325" y="3808413"/>
          <p14:tracePt t="115731" x="6175375" y="3808413"/>
          <p14:tracePt t="115737" x="6184900" y="3808413"/>
          <p14:tracePt t="115745" x="6192838" y="3808413"/>
          <p14:tracePt t="115753" x="6202363" y="3808413"/>
          <p14:tracePt t="115760" x="6221413" y="3808413"/>
          <p14:tracePt t="115767" x="6238875" y="3808413"/>
          <p14:tracePt t="115776" x="6257925" y="3808413"/>
          <p14:tracePt t="115783" x="6275388" y="3808413"/>
          <p14:tracePt t="115790" x="6284913" y="3808413"/>
          <p14:tracePt t="115798" x="6302375" y="3808413"/>
          <p14:tracePt t="115806" x="6311900" y="3808413"/>
          <p14:tracePt t="115815" x="6338888" y="3816350"/>
          <p14:tracePt t="115822" x="6348413" y="3816350"/>
          <p14:tracePt t="115829" x="6357938" y="3816350"/>
          <p14:tracePt t="115836" x="6367463" y="3816350"/>
          <p14:tracePt t="115851" x="6375400" y="3816350"/>
          <p14:tracePt t="115860" x="6384925" y="38163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Division of time and labor</a:t>
            </a:r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382000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/>
              <a:t>Cocomo effort division: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sz="1800"/>
              <a:t>30% Design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sz="1800"/>
              <a:t>30% Code and Unit Test</a:t>
            </a:r>
          </a:p>
          <a:p>
            <a:pPr lvl="1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sz="1800"/>
              <a:t>40% Integration and Test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/>
              <a:t>Adding 20% to the total </a:t>
            </a:r>
          </a:p>
          <a:p>
            <a:pPr lvl="2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sz="1800"/>
              <a:t>for requirements analysis:</a:t>
            </a:r>
          </a:p>
          <a:p>
            <a:pPr eaLnBrk="1" hangingPunct="1">
              <a:lnSpc>
                <a:spcPct val="90000"/>
              </a:lnSpc>
            </a:pPr>
            <a:r>
              <a:rPr lang="en-US" sz="2400"/>
              <a:t>Time division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Time is more heavily tilted toward requirements analysis and design, but specifics depend on the process being used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Typical numbers for time: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/>
              <a:t>30% Requirements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/>
              <a:t>30% Design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/>
              <a:t>15% Code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/>
              <a:t>25% Integration and Test</a:t>
            </a:r>
          </a:p>
        </p:txBody>
      </p:sp>
      <p:sp>
        <p:nvSpPr>
          <p:cNvPr id="95236" name="Text Box 4"/>
          <p:cNvSpPr txBox="1">
            <a:spLocks noChangeArrowheads="1"/>
          </p:cNvSpPr>
          <p:nvPr/>
        </p:nvSpPr>
        <p:spPr bwMode="auto">
          <a:xfrm>
            <a:off x="4343400" y="1752600"/>
            <a:ext cx="3986213" cy="13112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pPr lvl="2"/>
            <a:r>
              <a:rPr lang="en-US" sz="2000">
                <a:latin typeface="Times New Roman" charset="0"/>
              </a:rPr>
              <a:t>17% Requirements Analysis</a:t>
            </a:r>
          </a:p>
          <a:p>
            <a:pPr lvl="2"/>
            <a:r>
              <a:rPr lang="en-US" sz="2000">
                <a:latin typeface="Times New Roman" charset="0"/>
              </a:rPr>
              <a:t>25% Design</a:t>
            </a:r>
          </a:p>
          <a:p>
            <a:pPr lvl="2"/>
            <a:r>
              <a:rPr lang="en-US" sz="2000">
                <a:latin typeface="Times New Roman" charset="0"/>
              </a:rPr>
              <a:t>25% Code and Unit Test</a:t>
            </a:r>
          </a:p>
          <a:p>
            <a:pPr lvl="2"/>
            <a:r>
              <a:rPr lang="en-US" sz="2000">
                <a:latin typeface="Times New Roman" charset="0"/>
              </a:rPr>
              <a:t>33% Integration and Test</a:t>
            </a:r>
          </a:p>
        </p:txBody>
      </p:sp>
      <p:sp>
        <p:nvSpPr>
          <p:cNvPr id="95237" name="Freeform 5"/>
          <p:cNvSpPr>
            <a:spLocks/>
          </p:cNvSpPr>
          <p:nvPr/>
        </p:nvSpPr>
        <p:spPr bwMode="auto">
          <a:xfrm>
            <a:off x="4495800" y="2133600"/>
            <a:ext cx="838200" cy="1066800"/>
          </a:xfrm>
          <a:custGeom>
            <a:avLst/>
            <a:gdLst>
              <a:gd name="T0" fmla="*/ 0 w 480"/>
              <a:gd name="T1" fmla="*/ 2147483647 h 512"/>
              <a:gd name="T2" fmla="*/ 2147483647 w 480"/>
              <a:gd name="T3" fmla="*/ 2147483647 h 512"/>
              <a:gd name="T4" fmla="*/ 2147483647 w 480"/>
              <a:gd name="T5" fmla="*/ 2147483647 h 512"/>
              <a:gd name="T6" fmla="*/ 0 60000 65536"/>
              <a:gd name="T7" fmla="*/ 0 60000 65536"/>
              <a:gd name="T8" fmla="*/ 0 60000 65536"/>
              <a:gd name="T9" fmla="*/ 0 w 480"/>
              <a:gd name="T10" fmla="*/ 0 h 512"/>
              <a:gd name="T11" fmla="*/ 480 w 480"/>
              <a:gd name="T12" fmla="*/ 512 h 51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80" h="512">
                <a:moveTo>
                  <a:pt x="0" y="512"/>
                </a:moveTo>
                <a:cubicBezTo>
                  <a:pt x="104" y="336"/>
                  <a:pt x="208" y="160"/>
                  <a:pt x="288" y="80"/>
                </a:cubicBezTo>
                <a:cubicBezTo>
                  <a:pt x="368" y="0"/>
                  <a:pt x="424" y="16"/>
                  <a:pt x="480" y="32"/>
                </a:cubicBezTo>
              </a:path>
            </a:pathLst>
          </a:custGeom>
          <a:noFill/>
          <a:ln w="12700">
            <a:solidFill>
              <a:schemeClr val="tx1"/>
            </a:solidFill>
            <a:round/>
            <a:headEnd type="none" w="sm" len="sm"/>
            <a:tailEnd type="triangle" w="med" len="med"/>
          </a:ln>
        </p:spPr>
        <p:txBody>
          <a:bodyPr wrap="none" anchor="ctr"/>
          <a:lstStyle/>
          <a:p>
            <a:endParaRPr lang="tr-TR"/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FC7C6E7B-9493-46EE-B536-F102718038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15197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53" x="6384925" y="3862388"/>
          <p14:tracePt t="960" x="6394450" y="3944938"/>
          <p14:tracePt t="967" x="6394450" y="4054475"/>
          <p14:tracePt t="976" x="6411913" y="4183063"/>
          <p14:tracePt t="983" x="6440488" y="4329113"/>
          <p14:tracePt t="991" x="6457950" y="4429125"/>
          <p14:tracePt t="998" x="6486525" y="4556125"/>
          <p14:tracePt t="1006" x="6513513" y="4657725"/>
          <p14:tracePt t="1013" x="6540500" y="4711700"/>
          <p14:tracePt t="1021" x="6596063" y="4794250"/>
          <p14:tracePt t="1029" x="6650038" y="4876800"/>
          <p14:tracePt t="1036" x="6696075" y="4930775"/>
          <p14:tracePt t="1044" x="6732588" y="5013325"/>
          <p14:tracePt t="1051" x="6796088" y="5122863"/>
          <p14:tracePt t="1060" x="6832600" y="5205413"/>
          <p14:tracePt t="1067" x="6924675" y="5295900"/>
          <p14:tracePt t="1076" x="6978650" y="5387975"/>
          <p14:tracePt t="1082" x="7034213" y="5461000"/>
          <p14:tracePt t="1090" x="7080250" y="5507038"/>
          <p14:tracePt t="1097" x="7180263" y="5580063"/>
          <p14:tracePt t="1105" x="7262813" y="5616575"/>
          <p14:tracePt t="1114" x="7343775" y="5643563"/>
          <p14:tracePt t="1120" x="7416800" y="5670550"/>
          <p14:tracePt t="1127" x="7481888" y="5680075"/>
          <p14:tracePt t="1135" x="7518400" y="5697538"/>
          <p14:tracePt t="1143" x="7554913" y="5707063"/>
          <p14:tracePt t="1151" x="7572375" y="5716588"/>
          <p14:tracePt t="1158" x="7608888" y="5716588"/>
          <p14:tracePt t="1166" x="7627938" y="5726113"/>
          <p14:tracePt t="1173" x="7637463" y="5726113"/>
          <p14:tracePt t="1181" x="7654925" y="5734050"/>
          <p14:tracePt t="1188" x="7664450" y="5734050"/>
          <p14:tracePt t="1196" x="7681913" y="5734050"/>
          <p14:tracePt t="1211" x="7710488" y="5734050"/>
          <p14:tracePt t="1219" x="7764463" y="5734050"/>
          <p14:tracePt t="1227" x="7810500" y="5734050"/>
          <p14:tracePt t="1234" x="7893050" y="5726113"/>
          <p14:tracePt t="1243" x="8002588" y="5726113"/>
          <p14:tracePt t="1249" x="8112125" y="5716588"/>
          <p14:tracePt t="1257" x="8194675" y="5716588"/>
          <p14:tracePt t="1264" x="8248650" y="5716588"/>
          <p14:tracePt t="1272" x="8267700" y="5716588"/>
          <p14:tracePt t="1279" x="8285163" y="5707063"/>
          <p14:tracePt t="1287" x="8304213" y="5707063"/>
          <p14:tracePt t="1303" x="8312150" y="5707063"/>
          <p14:tracePt t="1317" x="8321675" y="5707063"/>
          <p14:tracePt t="40615" x="8202613" y="5680075"/>
          <p14:tracePt t="40622" x="8039100" y="5616575"/>
          <p14:tracePt t="40629" x="7883525" y="5543550"/>
          <p14:tracePt t="40637" x="7737475" y="5451475"/>
          <p14:tracePt t="40645" x="7600950" y="5378450"/>
          <p14:tracePt t="40653" x="7372350" y="5268913"/>
          <p14:tracePt t="40660" x="7134225" y="5178425"/>
          <p14:tracePt t="40669" x="6851650" y="5040313"/>
          <p14:tracePt t="40675" x="6632575" y="4913313"/>
          <p14:tracePt t="40682" x="6375400" y="4730750"/>
          <p14:tracePt t="40690" x="6111875" y="4548188"/>
          <p14:tracePt t="40698" x="5837238" y="4310063"/>
          <p14:tracePt t="40707" x="5545138" y="4146550"/>
          <p14:tracePt t="40713" x="5243513" y="3935413"/>
          <p14:tracePt t="40723" x="5106988" y="3825875"/>
          <p14:tracePt t="40728" x="4941888" y="3698875"/>
          <p14:tracePt t="40737" x="4732338" y="3570288"/>
          <p14:tracePt t="40743" x="4494213" y="3397250"/>
          <p14:tracePt t="40753" x="4229100" y="3195638"/>
          <p14:tracePt t="40759" x="3983038" y="2968625"/>
          <p14:tracePt t="40767" x="3827463" y="2803525"/>
          <p14:tracePt t="40774" x="3690938" y="2674938"/>
          <p14:tracePt t="40782" x="3589338" y="2593975"/>
          <p14:tracePt t="40789" x="3452813" y="2484438"/>
          <p14:tracePt t="40797" x="3316288" y="2365375"/>
          <p14:tracePt t="40806" x="3160713" y="2255838"/>
          <p14:tracePt t="40812" x="3024188" y="2119313"/>
          <p14:tracePt t="40820" x="2868613" y="1990725"/>
          <p14:tracePt t="40827" x="2732088" y="1862138"/>
          <p14:tracePt t="40835" x="2630488" y="1781175"/>
          <p14:tracePt t="40843" x="2493963" y="1689100"/>
          <p14:tracePt t="40850" x="2357438" y="1562100"/>
          <p14:tracePt t="40857" x="2201863" y="1489075"/>
          <p14:tracePt t="40870" x="2082800" y="1416050"/>
          <p14:tracePt t="40876" x="1963738" y="1360488"/>
          <p14:tracePt t="40880" x="1827213" y="1250950"/>
          <p14:tracePt t="40888" x="1708150" y="1177925"/>
          <p14:tracePt t="40895" x="1644650" y="1114425"/>
          <p14:tracePt t="40903" x="1562100" y="1022350"/>
          <p14:tracePt t="40912" x="1489075" y="958850"/>
          <p14:tracePt t="40919" x="1443038" y="895350"/>
          <p14:tracePt t="40926" x="1370013" y="822325"/>
          <p14:tracePt t="40935" x="1316038" y="739775"/>
          <p14:tracePt t="40941" x="1250950" y="693738"/>
          <p14:tracePt t="40949" x="1206500" y="639763"/>
          <p14:tracePt t="40956" x="1177925" y="593725"/>
          <p14:tracePt t="40964" x="1150938" y="574675"/>
          <p14:tracePt t="40973" x="1141413" y="547688"/>
          <p14:tracePt t="40978" x="1133475" y="538163"/>
          <p14:tracePt t="40987" x="1123950" y="538163"/>
          <p14:tracePt t="41192" x="1287463" y="603250"/>
          <p14:tracePt t="41200" x="1443038" y="712788"/>
          <p14:tracePt t="41207" x="1589088" y="803275"/>
          <p14:tracePt t="41215" x="1690688" y="876300"/>
          <p14:tracePt t="41221" x="1771650" y="931863"/>
          <p14:tracePt t="41230" x="1808163" y="976313"/>
          <p14:tracePt t="41237" x="1873250" y="1022350"/>
          <p14:tracePt t="41245" x="1954213" y="1050925"/>
          <p14:tracePt t="41253" x="2055813" y="1087438"/>
          <p14:tracePt t="41260" x="2109788" y="1114425"/>
          <p14:tracePt t="41269" x="2174875" y="1123950"/>
          <p14:tracePt t="41275" x="2274888" y="1150938"/>
          <p14:tracePt t="41284" x="2311400" y="1160463"/>
          <p14:tracePt t="41290" x="2357438" y="1160463"/>
          <p14:tracePt t="41298" x="2384425" y="1187450"/>
          <p14:tracePt t="41305" x="2411413" y="1187450"/>
          <p14:tracePt t="41313" x="2438400" y="1187450"/>
          <p14:tracePt t="41320" x="2457450" y="1196975"/>
          <p14:tracePt t="41328" x="2466975" y="1196975"/>
          <p14:tracePt t="41337" x="2484438" y="1196975"/>
          <p14:tracePt t="41343" x="2493963" y="1196975"/>
          <p14:tracePt t="41352" x="2503488" y="1196975"/>
          <p14:tracePt t="41359" x="2520950" y="1196975"/>
          <p14:tracePt t="41366" x="2540000" y="1196975"/>
          <p14:tracePt t="41382" x="2557463" y="1196975"/>
          <p14:tracePt t="41389" x="2576513" y="1196975"/>
          <p14:tracePt t="41397" x="2620963" y="1196975"/>
          <p14:tracePt t="41404" x="2657475" y="1196975"/>
          <p14:tracePt t="41412" x="2703513" y="1187450"/>
          <p14:tracePt t="41420" x="2732088" y="1187450"/>
          <p14:tracePt t="41427" x="2759075" y="1187450"/>
          <p14:tracePt t="41435" x="2805113" y="1187450"/>
          <p14:tracePt t="41441" x="2822575" y="1187450"/>
          <p14:tracePt t="41451" x="2832100" y="1187450"/>
          <p14:tracePt t="41457" x="2868613" y="1168400"/>
          <p14:tracePt t="41465" x="2905125" y="1168400"/>
          <p14:tracePt t="41472" x="2959100" y="1168400"/>
          <p14:tracePt t="41480" x="3014663" y="1168400"/>
          <p14:tracePt t="41487" x="3060700" y="1168400"/>
          <p14:tracePt t="41496" x="3097213" y="1168400"/>
          <p14:tracePt t="41503" x="3133725" y="1168400"/>
          <p14:tracePt t="41511" x="3160713" y="1168400"/>
          <p14:tracePt t="41518" x="3178175" y="1168400"/>
          <p14:tracePt t="41526" x="3187700" y="1168400"/>
          <p14:tracePt t="41535" x="3197225" y="1168400"/>
          <p14:tracePt t="41556" x="3206750" y="1168400"/>
          <p14:tracePt t="41571" x="3214688" y="1168400"/>
          <p14:tracePt t="41579" x="3224213" y="1168400"/>
          <p14:tracePt t="41595" x="3233738" y="1168400"/>
          <p14:tracePt t="41784" x="3352800" y="1160463"/>
          <p14:tracePt t="41791" x="3471863" y="1141413"/>
          <p14:tracePt t="41799" x="3598863" y="1131888"/>
          <p14:tracePt t="41806" x="3690938" y="1114425"/>
          <p14:tracePt t="41814" x="3836988" y="1114425"/>
          <p14:tracePt t="41821" x="3946525" y="1104900"/>
          <p14:tracePt t="41829" x="4092575" y="1104900"/>
          <p14:tracePt t="41838" x="4238625" y="1104900"/>
          <p14:tracePt t="41845" x="4367213" y="1104900"/>
          <p14:tracePt t="41853" x="4440238" y="1104900"/>
          <p14:tracePt t="41860" x="4484688" y="1104900"/>
          <p14:tracePt t="41869" x="4540250" y="1104900"/>
          <p14:tracePt t="41875" x="4586288" y="1104900"/>
          <p14:tracePt t="41886" x="4622800" y="1104900"/>
          <p14:tracePt t="41891" x="4649788" y="1104900"/>
          <p14:tracePt t="41897" x="4703763" y="1104900"/>
          <p14:tracePt t="41905" x="4732338" y="1104900"/>
          <p14:tracePt t="41913" x="4776788" y="1114425"/>
          <p14:tracePt t="41920" x="4805363" y="1114425"/>
          <p14:tracePt t="41928" x="4832350" y="1114425"/>
          <p14:tracePt t="41935" x="4851400" y="1114425"/>
          <p14:tracePt t="41944" x="4905375" y="1123950"/>
          <p14:tracePt t="41952" x="4941888" y="1123950"/>
          <p14:tracePt t="41958" x="4978400" y="1123950"/>
          <p14:tracePt t="41966" x="5024438" y="1141413"/>
          <p14:tracePt t="41973" x="5114925" y="1141413"/>
          <p14:tracePt t="41981" x="5151438" y="1141413"/>
          <p14:tracePt t="41988" x="5197475" y="1150938"/>
          <p14:tracePt t="41996" x="5216525" y="1150938"/>
          <p14:tracePt t="42003" x="5243513" y="1150938"/>
          <p14:tracePt t="42012" x="5253038" y="1150938"/>
          <p14:tracePt t="42019" x="5260975" y="1150938"/>
          <p14:tracePt t="42027" x="5270500" y="1150938"/>
          <p14:tracePt t="42057" x="5280025" y="1150938"/>
          <p14:tracePt t="42065" x="5326063" y="1160463"/>
          <p14:tracePt t="42071" x="5370513" y="1160463"/>
          <p14:tracePt t="42080" x="5399088" y="1168400"/>
          <p14:tracePt t="42087" x="5453063" y="1168400"/>
          <p14:tracePt t="42095" x="5472113" y="1168400"/>
          <p14:tracePt t="42103" x="5489575" y="1177925"/>
          <p14:tracePt t="42110" x="5499100" y="1177925"/>
          <p14:tracePt t="42171" x="5508625" y="1177925"/>
          <p14:tracePt t="42179" x="5518150" y="1177925"/>
          <p14:tracePt t="42186" x="5535613" y="1177925"/>
          <p14:tracePt t="42195" x="5545138" y="1177925"/>
          <p14:tracePt t="42202" x="5554663" y="1177925"/>
          <p14:tracePt t="42596" x="5462588" y="1214438"/>
          <p14:tracePt t="42604" x="5362575" y="1241425"/>
          <p14:tracePt t="42611" x="5260975" y="1277938"/>
          <p14:tracePt t="42619" x="5207000" y="1296988"/>
          <p14:tracePt t="42626" x="5170488" y="1314450"/>
          <p14:tracePt t="42635" x="5133975" y="1323975"/>
          <p14:tracePt t="42642" x="5087938" y="1333500"/>
          <p14:tracePt t="42649" x="5014913" y="1343025"/>
          <p14:tracePt t="42656" x="4932363" y="1360488"/>
          <p14:tracePt t="42664" x="4822825" y="1406525"/>
          <p14:tracePt t="42672" x="4713288" y="1416050"/>
          <p14:tracePt t="42679" x="4603750" y="1416050"/>
          <p14:tracePt t="42688" x="4494213" y="1416050"/>
          <p14:tracePt t="42695" x="4411663" y="1416050"/>
          <p14:tracePt t="42702" x="4321175" y="1416050"/>
          <p14:tracePt t="42710" x="4265613" y="1416050"/>
          <p14:tracePt t="42718" x="4211638" y="1416050"/>
          <p14:tracePt t="42725" x="4183063" y="1416050"/>
          <p14:tracePt t="42734" x="4138613" y="1416050"/>
          <p14:tracePt t="42740" x="4110038" y="1416050"/>
          <p14:tracePt t="42748" x="4102100" y="1416050"/>
          <p14:tracePt t="42755" x="4083050" y="1416050"/>
          <p14:tracePt t="42763" x="4065588" y="1406525"/>
          <p14:tracePt t="42770" x="4046538" y="1406525"/>
          <p14:tracePt t="42778" x="4029075" y="1406525"/>
          <p14:tracePt t="42793" x="4010025" y="1406525"/>
          <p14:tracePt t="42802" x="3973513" y="1387475"/>
          <p14:tracePt t="42808" x="3956050" y="1387475"/>
          <p14:tracePt t="42824" x="3937000" y="1379538"/>
          <p14:tracePt t="42832" x="3927475" y="1379538"/>
          <p14:tracePt t="42839" x="3910013" y="1370013"/>
          <p14:tracePt t="42846" x="3883025" y="1370013"/>
          <p14:tracePt t="42854" x="3846513" y="1360488"/>
          <p14:tracePt t="42862" x="3817938" y="1350963"/>
          <p14:tracePt t="42869" x="3781425" y="1343025"/>
          <p14:tracePt t="42876" x="3744913" y="1323975"/>
          <p14:tracePt t="42885" x="3727450" y="1306513"/>
          <p14:tracePt t="42892" x="3690938" y="1296988"/>
          <p14:tracePt t="42901" x="3654425" y="1277938"/>
          <p14:tracePt t="42907" x="3635375" y="1270000"/>
          <p14:tracePt t="42915" x="3608388" y="1250950"/>
          <p14:tracePt t="42922" x="3589338" y="1241425"/>
          <p14:tracePt t="42930" x="3581400" y="1233488"/>
          <p14:tracePt t="42937" x="3571875" y="1233488"/>
          <p14:tracePt t="42944" x="3562350" y="1214438"/>
          <p14:tracePt t="43363" x="3535363" y="1214438"/>
          <p14:tracePt t="43370" x="3479800" y="1204913"/>
          <p14:tracePt t="43378" x="3333750" y="1187450"/>
          <p14:tracePt t="43385" x="3151188" y="1187450"/>
          <p14:tracePt t="43393" x="2878138" y="1187450"/>
          <p14:tracePt t="43401" x="2603500" y="1196975"/>
          <p14:tracePt t="43408" x="2320925" y="1233488"/>
          <p14:tracePt t="43418" x="1963738" y="1296988"/>
          <p14:tracePt t="43423" x="1625600" y="1379538"/>
          <p14:tracePt t="43431" x="1360488" y="1452563"/>
          <p14:tracePt t="43438" x="1150938" y="1489075"/>
          <p14:tracePt t="43446" x="931863" y="1562100"/>
          <p14:tracePt t="43455" x="722313" y="1589088"/>
          <p14:tracePt t="43461" x="584200" y="1616075"/>
          <p14:tracePt t="43469" x="457200" y="1635125"/>
          <p14:tracePt t="43477" x="365125" y="1643063"/>
          <p14:tracePt t="43485" x="292100" y="1643063"/>
          <p14:tracePt t="43491" x="228600" y="1662113"/>
          <p14:tracePt t="43500" x="201613" y="1662113"/>
          <p14:tracePt t="43506" x="155575" y="1662113"/>
          <p14:tracePt t="43514" x="136525" y="1671638"/>
          <p14:tracePt t="43522" x="109538" y="1671638"/>
          <p14:tracePt t="43530" x="100013" y="1671638"/>
          <p14:tracePt t="43537" x="92075" y="1671638"/>
          <p14:tracePt t="43841" x="128588" y="1689100"/>
          <p14:tracePt t="43850" x="173038" y="1725613"/>
          <p14:tracePt t="43857" x="228600" y="1762125"/>
          <p14:tracePt t="43863" x="255588" y="1781175"/>
          <p14:tracePt t="43870" x="301625" y="1825625"/>
          <p14:tracePt t="43879" x="347663" y="1862138"/>
          <p14:tracePt t="43888" x="392113" y="1898650"/>
          <p14:tracePt t="43893" x="447675" y="1935163"/>
          <p14:tracePt t="43901" x="474663" y="1973263"/>
          <p14:tracePt t="43909" x="493713" y="1990725"/>
          <p14:tracePt t="43917" x="511175" y="2000250"/>
          <p14:tracePt t="43923" x="539750" y="2027238"/>
          <p14:tracePt t="43934" x="566738" y="2036763"/>
          <p14:tracePt t="43939" x="584200" y="2054225"/>
          <p14:tracePt t="43947" x="593725" y="2063750"/>
          <p14:tracePt t="43954" x="612775" y="2073275"/>
          <p14:tracePt t="43962" x="620713" y="2082800"/>
          <p14:tracePt t="46659" x="630238" y="2082800"/>
          <p14:tracePt t="46666" x="666750" y="2073275"/>
          <p14:tracePt t="46674" x="693738" y="2073275"/>
          <p14:tracePt t="46683" x="712788" y="2063750"/>
          <p14:tracePt t="46689" x="730250" y="2054225"/>
          <p14:tracePt t="46699" x="739775" y="2054225"/>
          <p14:tracePt t="46705" x="749300" y="2054225"/>
          <p14:tracePt t="46766" x="749300" y="2046288"/>
          <p14:tracePt t="46782" x="758825" y="2046288"/>
          <p14:tracePt t="48490" x="766763" y="2046288"/>
          <p14:tracePt t="48496" x="766763" y="2054225"/>
          <p14:tracePt t="48513" x="776288" y="2063750"/>
          <p14:tracePt t="48527" x="785813" y="2063750"/>
          <p14:tracePt t="48543" x="795338" y="2073275"/>
          <p14:tracePt t="48550" x="795338" y="2082800"/>
          <p14:tracePt t="48565" x="803275" y="2090738"/>
          <p14:tracePt t="48588" x="803275" y="2100263"/>
          <p14:tracePt t="48923" x="803275" y="2109788"/>
          <p14:tracePt t="48930" x="803275" y="2119313"/>
          <p14:tracePt t="48946" x="822325" y="2136775"/>
          <p14:tracePt t="48952" x="822325" y="2146300"/>
          <p14:tracePt t="48961" x="822325" y="2155825"/>
          <p14:tracePt t="48967" x="822325" y="2173288"/>
          <p14:tracePt t="48976" x="822325" y="2182813"/>
          <p14:tracePt t="48983" x="831850" y="2200275"/>
          <p14:tracePt t="48991" x="831850" y="2228850"/>
          <p14:tracePt t="48998" x="839788" y="2255838"/>
          <p14:tracePt t="49006" x="839788" y="2282825"/>
          <p14:tracePt t="49014" x="849313" y="2301875"/>
          <p14:tracePt t="49021" x="849313" y="2319338"/>
          <p14:tracePt t="49030" x="849313" y="2328863"/>
          <p14:tracePt t="49036" x="858838" y="2338388"/>
          <p14:tracePt t="49044" x="858838" y="2346325"/>
          <p14:tracePt t="49098" x="858838" y="2355850"/>
          <p14:tracePt t="49143" x="858838" y="2365375"/>
          <p14:tracePt t="52203" x="858838" y="2382838"/>
          <p14:tracePt t="52218" x="858838" y="2392363"/>
          <p14:tracePt t="52226" x="858838" y="2401888"/>
          <p14:tracePt t="52241" x="858838" y="2411413"/>
          <p14:tracePt t="52248" x="858838" y="2419350"/>
          <p14:tracePt t="52263" x="858838" y="2428875"/>
          <p14:tracePt t="52271" x="858838" y="2438400"/>
          <p14:tracePt t="52286" x="868363" y="2455863"/>
          <p14:tracePt t="52301" x="868363" y="2465388"/>
          <p14:tracePt t="52309" x="868363" y="2474913"/>
          <p14:tracePt t="52316" x="868363" y="2484438"/>
          <p14:tracePt t="52331" x="868363" y="2492375"/>
          <p14:tracePt t="52340" x="868363" y="2501900"/>
          <p14:tracePt t="52347" x="868363" y="2511425"/>
          <p14:tracePt t="52355" x="868363" y="2528888"/>
          <p14:tracePt t="52370" x="868363" y="2538413"/>
          <p14:tracePt t="52385" x="868363" y="2547938"/>
          <p14:tracePt t="52415" x="868363" y="2557463"/>
          <p14:tracePt t="52424" x="868363" y="2565400"/>
          <p14:tracePt t="52430" x="868363" y="2574925"/>
          <p14:tracePt t="52446" x="868363" y="2584450"/>
          <p14:tracePt t="52522" x="868363" y="2593975"/>
          <p14:tracePt t="60342" x="876300" y="2601913"/>
          <p14:tracePt t="60349" x="895350" y="2611438"/>
          <p14:tracePt t="60357" x="922338" y="2630488"/>
          <p14:tracePt t="60364" x="949325" y="2638425"/>
          <p14:tracePt t="60373" x="968375" y="2647950"/>
          <p14:tracePt t="60380" x="1004888" y="2657475"/>
          <p14:tracePt t="60388" x="1031875" y="2667000"/>
          <p14:tracePt t="60395" x="1050925" y="2674938"/>
          <p14:tracePt t="60403" x="1068388" y="2684463"/>
          <p14:tracePt t="60410" x="1114425" y="2711450"/>
          <p14:tracePt t="60417" x="1150938" y="2720975"/>
          <p14:tracePt t="60426" x="1187450" y="2720975"/>
          <p14:tracePt t="60433" x="1206500" y="2730500"/>
          <p14:tracePt t="60441" x="1243013" y="2730500"/>
          <p14:tracePt t="60447" x="1260475" y="2740025"/>
          <p14:tracePt t="60457" x="1279525" y="2740025"/>
          <p14:tracePt t="60463" x="1296988" y="2740025"/>
          <p14:tracePt t="60471" x="1316038" y="2747963"/>
          <p14:tracePt t="60478" x="1333500" y="2747963"/>
          <p14:tracePt t="60486" x="1360488" y="2747963"/>
          <p14:tracePt t="60493" x="1406525" y="2767013"/>
          <p14:tracePt t="60501" x="1433513" y="2767013"/>
          <p14:tracePt t="60508" x="1462088" y="2767013"/>
          <p14:tracePt t="60517" x="1506538" y="2776538"/>
          <p14:tracePt t="60524" x="1543050" y="2776538"/>
          <p14:tracePt t="60532" x="1589088" y="2794000"/>
          <p14:tracePt t="60541" x="1617663" y="2794000"/>
          <p14:tracePt t="60547" x="1625600" y="2794000"/>
          <p14:tracePt t="60555" x="1644650" y="2794000"/>
          <p14:tracePt t="60562" x="1654175" y="2794000"/>
          <p14:tracePt t="60570" x="1662113" y="2794000"/>
          <p14:tracePt t="60577" x="1671638" y="2794000"/>
          <p14:tracePt t="60585" x="1681163" y="2803525"/>
          <p14:tracePt t="60592" x="1690688" y="2803525"/>
          <p14:tracePt t="60600" x="1708150" y="2813050"/>
          <p14:tracePt t="60607" x="1754188" y="2813050"/>
          <p14:tracePt t="60615" x="1771650" y="2820988"/>
          <p14:tracePt t="60623" x="1781175" y="2830513"/>
          <p14:tracePt t="60638" x="1790700" y="2830513"/>
          <p14:tracePt t="60645" x="1800225" y="2840038"/>
          <p14:tracePt t="60653" x="1808163" y="2840038"/>
          <p14:tracePt t="60660" x="1817688" y="2840038"/>
          <p14:tracePt t="60668" x="1817688" y="2849563"/>
          <p14:tracePt t="60676" x="1827213" y="2849563"/>
          <p14:tracePt t="60684" x="1836738" y="2857500"/>
          <p14:tracePt t="60699" x="1844675" y="2867025"/>
          <p14:tracePt t="60706" x="1863725" y="2876550"/>
          <p14:tracePt t="60714" x="1881188" y="2886075"/>
          <p14:tracePt t="60723" x="1909763" y="2886075"/>
          <p14:tracePt t="60729" x="1927225" y="2894013"/>
          <p14:tracePt t="60737" x="1936750" y="2894013"/>
          <p14:tracePt t="60744" x="1954213" y="2894013"/>
          <p14:tracePt t="60752" x="1973263" y="2930525"/>
          <p14:tracePt t="60759" x="1990725" y="2940050"/>
          <p14:tracePt t="60768" x="2019300" y="2959100"/>
          <p14:tracePt t="60775" x="2046288" y="2968625"/>
          <p14:tracePt t="60783" x="2073275" y="2986088"/>
          <p14:tracePt t="60790" x="2109788" y="2995613"/>
          <p14:tracePt t="60798" x="2128838" y="3005138"/>
          <p14:tracePt t="60807" x="2146300" y="3022600"/>
          <p14:tracePt t="60813" x="2165350" y="3032125"/>
          <p14:tracePt t="60820" x="2182813" y="3041650"/>
          <p14:tracePt t="60828" x="2201863" y="3049588"/>
          <p14:tracePt t="60836" x="2228850" y="3059113"/>
          <p14:tracePt t="60844" x="2255838" y="3059113"/>
          <p14:tracePt t="60850" x="2274888" y="3068638"/>
          <p14:tracePt t="60859" x="2284413" y="3068638"/>
          <p14:tracePt t="60874" x="2292350" y="3068638"/>
          <p14:tracePt t="60893" x="2301875" y="3068638"/>
          <p14:tracePt t="60897" x="2311400" y="3068638"/>
          <p14:tracePt t="60911" x="2320925" y="3068638"/>
          <p14:tracePt t="60926" x="2328863" y="3068638"/>
          <p14:tracePt t="60934" x="2347913" y="3068638"/>
          <p14:tracePt t="60941" x="2365375" y="3068638"/>
          <p14:tracePt t="60949" x="2384425" y="3068638"/>
          <p14:tracePt t="60957" x="2411413" y="3059113"/>
          <p14:tracePt t="60965" x="2420938" y="3049588"/>
          <p14:tracePt t="60974" x="2430463" y="3049588"/>
          <p14:tracePt t="60988" x="2438400" y="3049588"/>
          <p14:tracePt t="60995" x="2438400" y="3041650"/>
          <p14:tracePt t="61003" x="2447925" y="3041650"/>
          <p14:tracePt t="61018" x="2457450" y="3041650"/>
          <p14:tracePt t="61025" x="2457450" y="3032125"/>
          <p14:tracePt t="61033" x="2466975" y="3032125"/>
          <p14:tracePt t="61041" x="2474913" y="3022600"/>
          <p14:tracePt t="61048" x="2484438" y="3022600"/>
          <p14:tracePt t="61057" x="2511425" y="3013075"/>
          <p14:tracePt t="61064" x="2530475" y="3005138"/>
          <p14:tracePt t="61073" x="2540000" y="2995613"/>
          <p14:tracePt t="61078" x="2557463" y="2995613"/>
          <p14:tracePt t="61086" x="2557463" y="2986088"/>
          <p14:tracePt t="61093" x="2566988" y="2986088"/>
          <p14:tracePt t="61102" x="2576513" y="2986088"/>
          <p14:tracePt t="61117" x="2584450" y="2986088"/>
          <p14:tracePt t="61124" x="2593975" y="2986088"/>
          <p14:tracePt t="61132" x="2603500" y="2976563"/>
          <p14:tracePt t="61140" x="2620963" y="2976563"/>
          <p14:tracePt t="61146" x="2630488" y="2968625"/>
          <p14:tracePt t="61156" x="2640013" y="2968625"/>
          <p14:tracePt t="61162" x="2649538" y="2968625"/>
          <p14:tracePt t="61169" x="2667000" y="2959100"/>
          <p14:tracePt t="61177" x="2676525" y="2959100"/>
          <p14:tracePt t="61185" x="2686050" y="2959100"/>
          <p14:tracePt t="61192" x="2695575" y="2959100"/>
          <p14:tracePt t="61200" x="2695575" y="2940050"/>
          <p14:tracePt t="61215" x="2722563" y="2949575"/>
          <p14:tracePt t="61223" x="2740025" y="2949575"/>
          <p14:tracePt t="61230" x="2749550" y="2949575"/>
          <p14:tracePt t="61239" x="2759075" y="2949575"/>
          <p14:tracePt t="61245" x="2768600" y="2949575"/>
          <p14:tracePt t="61268" x="2776538" y="2949575"/>
          <p14:tracePt t="61275" x="2786063" y="2949575"/>
          <p14:tracePt t="61284" x="2786063" y="2959100"/>
          <p14:tracePt t="61291" x="2795588" y="2959100"/>
          <p14:tracePt t="61299" x="2805113" y="2959100"/>
          <p14:tracePt t="61314" x="2813050" y="2959100"/>
          <p14:tracePt t="61336" x="2822575" y="2959100"/>
          <p14:tracePt t="61344" x="2832100" y="2968625"/>
          <p14:tracePt t="61352" x="2841625" y="2968625"/>
          <p14:tracePt t="61366" x="2849563" y="2968625"/>
          <p14:tracePt t="61382" x="2868613" y="2968625"/>
          <p14:tracePt t="61404" x="2878138" y="2968625"/>
          <p14:tracePt t="61692" x="2859088" y="2968625"/>
          <p14:tracePt t="61699" x="2849563" y="2968625"/>
          <p14:tracePt t="61707" x="2832100" y="2968625"/>
          <p14:tracePt t="61715" x="2822575" y="2976563"/>
          <p14:tracePt t="61723" x="2813050" y="2976563"/>
          <p14:tracePt t="61730" x="2805113" y="2976563"/>
          <p14:tracePt t="61737" x="2786063" y="2976563"/>
          <p14:tracePt t="61745" x="2776538" y="2976563"/>
          <p14:tracePt t="61753" x="2759075" y="2986088"/>
          <p14:tracePt t="61768" x="2732088" y="2986088"/>
          <p14:tracePt t="61775" x="2722563" y="2986088"/>
          <p14:tracePt t="61783" x="2713038" y="2986088"/>
          <p14:tracePt t="61791" x="2703513" y="2986088"/>
          <p14:tracePt t="61798" x="2695575" y="2986088"/>
          <p14:tracePt t="61807" x="2686050" y="2995613"/>
          <p14:tracePt t="61851" x="2676525" y="2995613"/>
          <p14:tracePt t="61867" x="2667000" y="2995613"/>
          <p14:tracePt t="61874" x="2657475" y="2995613"/>
          <p14:tracePt t="61881" x="2649538" y="2995613"/>
          <p14:tracePt t="61890" x="2640013" y="2995613"/>
          <p14:tracePt t="61897" x="2630488" y="2995613"/>
          <p14:tracePt t="61919" x="2620963" y="2995613"/>
          <p14:tracePt t="62322" x="2630488" y="2995613"/>
          <p14:tracePt t="62338" x="2649538" y="2995613"/>
          <p14:tracePt t="62344" x="2667000" y="2995613"/>
          <p14:tracePt t="62354" x="2686050" y="2995613"/>
          <p14:tracePt t="62359" x="2703513" y="2995613"/>
          <p14:tracePt t="62368" x="2713038" y="2995613"/>
          <p14:tracePt t="62374" x="2732088" y="2995613"/>
          <p14:tracePt t="62383" x="2740025" y="2976563"/>
          <p14:tracePt t="62398" x="2759075" y="2976563"/>
          <p14:tracePt t="62406" x="2768600" y="2976563"/>
          <p14:tracePt t="62413" x="2776538" y="2976563"/>
          <p14:tracePt t="62420" x="2786063" y="2976563"/>
          <p14:tracePt t="62428" x="2795588" y="2976563"/>
          <p14:tracePt t="62436" x="2805113" y="2976563"/>
          <p14:tracePt t="62443" x="2813050" y="2976563"/>
          <p14:tracePt t="62451" x="2832100" y="2976563"/>
          <p14:tracePt t="62458" x="2841625" y="2986088"/>
          <p14:tracePt t="62474" x="2849563" y="2986088"/>
          <p14:tracePt t="62489" x="2859088" y="2986088"/>
          <p14:tracePt t="62506" x="2868613" y="2986088"/>
          <p14:tracePt t="62512" x="2878138" y="2986088"/>
          <p14:tracePt t="62523" x="2886075" y="2986088"/>
          <p14:tracePt t="62535" x="2905125" y="2986088"/>
          <p14:tracePt t="62541" x="2914650" y="2986088"/>
          <p14:tracePt t="62550" x="2932113" y="2986088"/>
          <p14:tracePt t="62557" x="2941638" y="2986088"/>
          <p14:tracePt t="62565" x="2951163" y="2986088"/>
          <p14:tracePt t="62580" x="2959100" y="2986088"/>
          <p14:tracePt t="62603" x="2968625" y="2986088"/>
          <p14:tracePt t="63378" x="2959100" y="2986088"/>
          <p14:tracePt t="63385" x="2951163" y="2986088"/>
          <p14:tracePt t="63393" x="2941638" y="2986088"/>
          <p14:tracePt t="63407" x="2922588" y="2986088"/>
          <p14:tracePt t="63438" x="2905125" y="2986088"/>
          <p14:tracePt t="63461" x="2895600" y="2986088"/>
          <p14:tracePt t="63491" x="2878138" y="2986088"/>
          <p14:tracePt t="63499" x="2859088" y="2986088"/>
          <p14:tracePt t="63514" x="2841625" y="2986088"/>
          <p14:tracePt t="63522" x="2813050" y="2986088"/>
          <p14:tracePt t="63529" x="2768600" y="2986088"/>
          <p14:tracePt t="63538" x="2732088" y="2986088"/>
          <p14:tracePt t="63544" x="2695575" y="2986088"/>
          <p14:tracePt t="63552" x="2667000" y="2986088"/>
          <p14:tracePt t="63560" x="2640013" y="2986088"/>
          <p14:tracePt t="63567" x="2620963" y="2986088"/>
          <p14:tracePt t="63574" x="2593975" y="2976563"/>
          <p14:tracePt t="63583" x="2547938" y="2976563"/>
          <p14:tracePt t="63590" x="2530475" y="2976563"/>
          <p14:tracePt t="63597" x="2511425" y="2976563"/>
          <p14:tracePt t="63606" x="2493963" y="2976563"/>
          <p14:tracePt t="63613" x="2484438" y="2976563"/>
          <p14:tracePt t="63622" x="2466975" y="2976563"/>
          <p14:tracePt t="63628" x="2457450" y="2968625"/>
          <p14:tracePt t="63636" x="2430463" y="2968625"/>
          <p14:tracePt t="63643" x="2420938" y="2968625"/>
          <p14:tracePt t="63651" x="2393950" y="2968625"/>
          <p14:tracePt t="63658" x="2384425" y="2968625"/>
          <p14:tracePt t="63666" x="2374900" y="2968625"/>
          <p14:tracePt t="63681" x="2365375" y="2968625"/>
          <p14:tracePt t="63689" x="2357438" y="2968625"/>
          <p14:tracePt t="63696" x="2347913" y="2959100"/>
          <p14:tracePt t="63712" x="2328863" y="2959100"/>
          <p14:tracePt t="63719" x="2320925" y="2959100"/>
          <p14:tracePt t="63734" x="2311400" y="2949575"/>
          <p14:tracePt t="63750" x="2301875" y="2949575"/>
          <p14:tracePt t="63757" x="2292350" y="2949575"/>
          <p14:tracePt t="63764" x="2284413" y="2949575"/>
          <p14:tracePt t="63772" x="2274888" y="2949575"/>
          <p14:tracePt t="63780" x="2247900" y="2940050"/>
          <p14:tracePt t="63789" x="2219325" y="2940050"/>
          <p14:tracePt t="63795" x="2192338" y="2940050"/>
          <p14:tracePt t="63803" x="2165350" y="2940050"/>
          <p14:tracePt t="63810" x="2146300" y="2930525"/>
          <p14:tracePt t="63818" x="2109788" y="2930525"/>
          <p14:tracePt t="63825" x="2082800" y="2930525"/>
          <p14:tracePt t="63833" x="2055813" y="2930525"/>
          <p14:tracePt t="63840" x="2027238" y="2930525"/>
          <p14:tracePt t="63848" x="2000250" y="2930525"/>
          <p14:tracePt t="63856" x="1963738" y="2930525"/>
          <p14:tracePt t="63863" x="1936750" y="2940050"/>
          <p14:tracePt t="63873" x="1900238" y="2940050"/>
          <p14:tracePt t="63881" x="1863725" y="2940050"/>
          <p14:tracePt t="63886" x="1827213" y="2940050"/>
          <p14:tracePt t="63893" x="1781175" y="2940050"/>
          <p14:tracePt t="63901" x="1744663" y="2940050"/>
          <p14:tracePt t="63908" x="1698625" y="2940050"/>
          <p14:tracePt t="63916" x="1671638" y="2940050"/>
          <p14:tracePt t="63923" x="1644650" y="2940050"/>
          <p14:tracePt t="63932" x="1617663" y="2940050"/>
          <p14:tracePt t="63939" x="1589088" y="2940050"/>
          <p14:tracePt t="63947" x="1535113" y="2940050"/>
          <p14:tracePt t="63955" x="1498600" y="2940050"/>
          <p14:tracePt t="63962" x="1489075" y="2940050"/>
          <p14:tracePt t="63969" x="1452563" y="2940050"/>
          <p14:tracePt t="63977" x="1425575" y="2940050"/>
          <p14:tracePt t="63985" x="1406525" y="2940050"/>
          <p14:tracePt t="63992" x="1397000" y="2940050"/>
          <p14:tracePt t="64000" x="1370013" y="2940050"/>
          <p14:tracePt t="64031" x="1352550" y="2940050"/>
          <p14:tracePt t="67804" x="1343025" y="2857500"/>
          <p14:tracePt t="67811" x="1343025" y="2767013"/>
          <p14:tracePt t="67819" x="1343025" y="2674938"/>
          <p14:tracePt t="67826" x="1343025" y="2611438"/>
          <p14:tracePt t="67835" x="1343025" y="2574925"/>
          <p14:tracePt t="67842" x="1343025" y="2528888"/>
          <p14:tracePt t="67849" x="1360488" y="2474913"/>
          <p14:tracePt t="67857" x="1370013" y="2419350"/>
          <p14:tracePt t="67865" x="1379538" y="2338388"/>
          <p14:tracePt t="67877" x="1397000" y="2228850"/>
          <p14:tracePt t="67879" x="1425575" y="2100263"/>
          <p14:tracePt t="67886" x="1470025" y="1927225"/>
          <p14:tracePt t="67895" x="1498600" y="1798638"/>
          <p14:tracePt t="67903" x="1543050" y="1643063"/>
          <p14:tracePt t="67910" x="1571625" y="1552575"/>
          <p14:tracePt t="67919" x="1617663" y="1433513"/>
          <p14:tracePt t="67925" x="1654175" y="1370013"/>
          <p14:tracePt t="67933" x="1681163" y="1314450"/>
          <p14:tracePt t="67940" x="1708150" y="1250950"/>
          <p14:tracePt t="67948" x="1727200" y="1204913"/>
          <p14:tracePt t="67956" x="1744663" y="1168400"/>
          <p14:tracePt t="67963" x="1763713" y="1150938"/>
          <p14:tracePt t="67972" x="1771650" y="1141413"/>
          <p14:tracePt t="67979" x="1800225" y="1123950"/>
          <p14:tracePt t="67986" x="1817688" y="1104900"/>
          <p14:tracePt t="67994" x="1836738" y="1095375"/>
          <p14:tracePt t="68002" x="1844675" y="1077913"/>
          <p14:tracePt t="68009" x="1854200" y="1077913"/>
          <p14:tracePt t="68039" x="1854200" y="1068388"/>
          <p14:tracePt t="68047" x="1873250" y="1068388"/>
          <p14:tracePt t="68054" x="1917700" y="1104900"/>
          <p14:tracePt t="68062" x="1954213" y="1141413"/>
          <p14:tracePt t="68070" x="2019300" y="1177925"/>
          <p14:tracePt t="68077" x="2063750" y="1223963"/>
          <p14:tracePt t="68085" x="2109788" y="1277938"/>
          <p14:tracePt t="68093" x="2182813" y="1379538"/>
          <p14:tracePt t="68100" x="2274888" y="1497013"/>
          <p14:tracePt t="68107" x="2338388" y="1643063"/>
          <p14:tracePt t="68115" x="2393950" y="1781175"/>
          <p14:tracePt t="68122" x="2420938" y="1890713"/>
          <p14:tracePt t="68130" x="2447925" y="1990725"/>
          <p14:tracePt t="68139" x="2474913" y="2063750"/>
          <p14:tracePt t="68145" x="2484438" y="2127250"/>
          <p14:tracePt t="68153" x="2484438" y="2155825"/>
          <p14:tracePt t="68160" x="2511425" y="2209800"/>
          <p14:tracePt t="68169" x="2511425" y="2309813"/>
          <p14:tracePt t="68176" x="2511425" y="2365375"/>
          <p14:tracePt t="68185" x="2511425" y="2474913"/>
          <p14:tracePt t="68191" x="2511425" y="2601913"/>
          <p14:tracePt t="68198" x="2493963" y="2674938"/>
          <p14:tracePt t="68205" x="2484438" y="2740025"/>
          <p14:tracePt t="68214" x="2466975" y="2813050"/>
          <p14:tracePt t="68222" x="2457450" y="2849563"/>
          <p14:tracePt t="68229" x="2447925" y="2876550"/>
          <p14:tracePt t="68236" x="2438400" y="2903538"/>
          <p14:tracePt t="68244" x="2430463" y="2922588"/>
          <p14:tracePt t="68253" x="2420938" y="2940050"/>
          <p14:tracePt t="68268" x="2411413" y="2949575"/>
          <p14:tracePt t="68274" x="2411413" y="2959100"/>
          <p14:tracePt t="68298" x="2401888" y="2968625"/>
          <p14:tracePt t="68328" x="2384425" y="2968625"/>
          <p14:tracePt t="68335" x="2365375" y="2976563"/>
          <p14:tracePt t="68343" x="2320925" y="2976563"/>
          <p14:tracePt t="68352" x="2292350" y="2976563"/>
          <p14:tracePt t="68358" x="2265363" y="2976563"/>
          <p14:tracePt t="68366" x="2247900" y="2976563"/>
          <p14:tracePt t="68373" x="2211388" y="2968625"/>
          <p14:tracePt t="68381" x="2182813" y="2940050"/>
          <p14:tracePt t="68388" x="2155825" y="2930525"/>
          <p14:tracePt t="68396" x="2092325" y="2913063"/>
          <p14:tracePt t="68403" x="2063750" y="2894013"/>
          <p14:tracePt t="68411" x="2009775" y="2867025"/>
          <p14:tracePt t="68419" x="1963738" y="2830513"/>
          <p14:tracePt t="68426" x="1900238" y="2794000"/>
          <p14:tracePt t="68435" x="1854200" y="2767013"/>
          <p14:tracePt t="68442" x="1817688" y="2740025"/>
          <p14:tracePt t="68449" x="1800225" y="2720975"/>
          <p14:tracePt t="68456" x="1771650" y="2703513"/>
          <p14:tracePt t="68465" x="1744663" y="2674938"/>
          <p14:tracePt t="68472" x="1717675" y="2647950"/>
          <p14:tracePt t="68480" x="1698625" y="2630488"/>
          <p14:tracePt t="68488" x="1681163" y="2601913"/>
          <p14:tracePt t="68495" x="1662113" y="2574925"/>
          <p14:tracePt t="68502" x="1644650" y="2520950"/>
          <p14:tracePt t="68510" x="1625600" y="2492375"/>
          <p14:tracePt t="68518" x="1617663" y="2465388"/>
          <p14:tracePt t="68525" x="1608138" y="2428875"/>
          <p14:tracePt t="68532" x="1598613" y="2401888"/>
          <p14:tracePt t="68540" x="1589088" y="2374900"/>
          <p14:tracePt t="68548" x="1589088" y="2355850"/>
          <p14:tracePt t="68555" x="1589088" y="2338388"/>
          <p14:tracePt t="68563" x="1589088" y="2328863"/>
          <p14:tracePt t="68578" x="1589088" y="2319338"/>
          <p14:tracePt t="68587" x="1589088" y="2309813"/>
          <p14:tracePt t="68594" x="1589088" y="2301875"/>
          <p14:tracePt t="68608" x="1589088" y="2292350"/>
          <p14:tracePt t="68616" x="1589088" y="2282825"/>
          <p14:tracePt t="68624" x="1589088" y="2273300"/>
          <p14:tracePt t="68632" x="1589088" y="2265363"/>
          <p14:tracePt t="68638" x="1589088" y="2255838"/>
          <p14:tracePt t="68647" x="1589088" y="2246313"/>
          <p14:tracePt t="68653" x="1598613" y="2228850"/>
          <p14:tracePt t="68662" x="1608138" y="2219325"/>
          <p14:tracePt t="68670" x="1625600" y="2200275"/>
          <p14:tracePt t="68677" x="1644650" y="2182813"/>
          <p14:tracePt t="68685" x="1662113" y="2173288"/>
          <p14:tracePt t="68692" x="1681163" y="2146300"/>
          <p14:tracePt t="68701" x="1727200" y="2136775"/>
          <p14:tracePt t="68707" x="1744663" y="2127250"/>
          <p14:tracePt t="68715" x="1771650" y="2119313"/>
          <p14:tracePt t="68722" x="1790700" y="2119313"/>
          <p14:tracePt t="68730" x="1808163" y="2109788"/>
          <p14:tracePt t="68739" x="1844675" y="2109788"/>
          <p14:tracePt t="68745" x="1863725" y="2109788"/>
          <p14:tracePt t="68753" x="1900238" y="2109788"/>
          <p14:tracePt t="68761" x="1917700" y="2119313"/>
          <p14:tracePt t="68768" x="1936750" y="2127250"/>
          <p14:tracePt t="68776" x="1982788" y="2155825"/>
          <p14:tracePt t="68786" x="2009775" y="2173288"/>
          <p14:tracePt t="68791" x="2046288" y="2200275"/>
          <p14:tracePt t="68798" x="2073275" y="2228850"/>
          <p14:tracePt t="68805" x="2092325" y="2255838"/>
          <p14:tracePt t="68814" x="2100263" y="2273300"/>
          <p14:tracePt t="68823" x="2109788" y="2292350"/>
          <p14:tracePt t="68829" x="2119313" y="2301875"/>
          <p14:tracePt t="68837" x="2128838" y="2309813"/>
          <p14:tracePt t="68844" x="2128838" y="2319338"/>
          <p14:tracePt t="68852" x="2136775" y="2319338"/>
          <p14:tracePt t="68874" x="2146300" y="2328863"/>
          <p14:tracePt t="68981" x="2155825" y="2328863"/>
          <p14:tracePt t="68987" x="2174875" y="2338388"/>
          <p14:tracePt t="68996" x="2201863" y="2338388"/>
          <p14:tracePt t="69003" x="2274888" y="2355850"/>
          <p14:tracePt t="69011" x="2365375" y="2346325"/>
          <p14:tracePt t="69019" x="2474913" y="2338388"/>
          <p14:tracePt t="69026" x="2620963" y="2301875"/>
          <p14:tracePt t="69035" x="2722563" y="2273300"/>
          <p14:tracePt t="69042" x="2849563" y="2228850"/>
          <p14:tracePt t="69049" x="3005138" y="2200275"/>
          <p14:tracePt t="69056" x="3151188" y="2146300"/>
          <p14:tracePt t="69065" x="3316288" y="2109788"/>
          <p14:tracePt t="69071" x="3452813" y="2082800"/>
          <p14:tracePt t="69080" x="3581400" y="2054225"/>
          <p14:tracePt t="69088" x="3671888" y="2036763"/>
          <p14:tracePt t="69095" x="3773488" y="2027238"/>
          <p14:tracePt t="69102" x="3883025" y="2009775"/>
          <p14:tracePt t="69110" x="4010025" y="2009775"/>
          <p14:tracePt t="69118" x="4175125" y="2000250"/>
          <p14:tracePt t="69125" x="4321175" y="1981200"/>
          <p14:tracePt t="69135" x="4467225" y="1981200"/>
          <p14:tracePt t="69140" x="4594225" y="1981200"/>
          <p14:tracePt t="69148" x="4703763" y="1981200"/>
          <p14:tracePt t="69155" x="4776788" y="1990725"/>
          <p14:tracePt t="69163" x="4878388" y="2000250"/>
          <p14:tracePt t="69171" x="4932363" y="2009775"/>
          <p14:tracePt t="69178" x="5014913" y="2036763"/>
          <p14:tracePt t="69186" x="5060950" y="2046288"/>
          <p14:tracePt t="69194" x="5097463" y="2063750"/>
          <p14:tracePt t="69202" x="5114925" y="2073275"/>
          <p14:tracePt t="69209" x="5124450" y="2073275"/>
          <p14:tracePt t="69218" x="5133975" y="2073275"/>
          <p14:tracePt t="69224" x="5143500" y="2073275"/>
          <p14:tracePt t="69232" x="5151438" y="2073275"/>
          <p14:tracePt t="69239" x="5151438" y="2082800"/>
          <p14:tracePt t="69254" x="5160963" y="2082800"/>
          <p14:tracePt t="69285" x="5170488" y="2082800"/>
          <p14:tracePt t="69308" x="5180013" y="2082800"/>
          <p14:tracePt t="69323" x="5187950" y="2082800"/>
          <p14:tracePt t="69337" x="5197475" y="2082800"/>
          <p14:tracePt t="69345" x="5207000" y="2082800"/>
          <p14:tracePt t="69361" x="5233988" y="2082800"/>
          <p14:tracePt t="69368" x="5270500" y="2073275"/>
          <p14:tracePt t="69376" x="5297488" y="2054225"/>
          <p14:tracePt t="69385" x="5326063" y="2046288"/>
          <p14:tracePt t="69391" x="5362575" y="2036763"/>
          <p14:tracePt t="69399" x="5389563" y="2017713"/>
          <p14:tracePt t="69406" x="5416550" y="2009775"/>
          <p14:tracePt t="69414" x="5435600" y="1990725"/>
          <p14:tracePt t="69422" x="5453063" y="1973263"/>
          <p14:tracePt t="69428" x="5481638" y="1963738"/>
          <p14:tracePt t="69436" x="5508625" y="1935163"/>
          <p14:tracePt t="69444" x="5526088" y="1917700"/>
          <p14:tracePt t="69452" x="5535613" y="1908175"/>
          <p14:tracePt t="69460" x="5545138" y="1898650"/>
          <p14:tracePt t="69468" x="5554663" y="1898650"/>
          <p14:tracePt t="69475" x="5562600" y="1890713"/>
          <p14:tracePt t="69490" x="5562600" y="1881188"/>
          <p14:tracePt t="69505" x="5581650" y="1871663"/>
          <p14:tracePt t="69513" x="5591175" y="1871663"/>
          <p14:tracePt t="69741" x="5572125" y="1898650"/>
          <p14:tracePt t="69748" x="5545138" y="1944688"/>
          <p14:tracePt t="69756" x="5535613" y="2000250"/>
          <p14:tracePt t="69763" x="5526088" y="2036763"/>
          <p14:tracePt t="69770" x="5518150" y="2054225"/>
          <p14:tracePt t="69779" x="5518150" y="2073275"/>
          <p14:tracePt t="69787" x="5508625" y="2090738"/>
          <p14:tracePt t="69794" x="5508625" y="2119313"/>
          <p14:tracePt t="69802" x="5499100" y="2136775"/>
          <p14:tracePt t="69809" x="5499100" y="2173288"/>
          <p14:tracePt t="69818" x="5499100" y="2219325"/>
          <p14:tracePt t="69824" x="5499100" y="2255838"/>
          <p14:tracePt t="69832" x="5489575" y="2301875"/>
          <p14:tracePt t="69839" x="5489575" y="2338388"/>
          <p14:tracePt t="69847" x="5489575" y="2374900"/>
          <p14:tracePt t="69854" x="5489575" y="2401888"/>
          <p14:tracePt t="69875" x="5489575" y="2474913"/>
          <p14:tracePt t="69877" x="5489575" y="2492375"/>
          <p14:tracePt t="69885" x="5489575" y="2501900"/>
          <p14:tracePt t="69893" x="5489575" y="2520950"/>
          <p14:tracePt t="69902" x="5489575" y="2538413"/>
          <p14:tracePt t="69908" x="5489575" y="2557463"/>
          <p14:tracePt t="69916" x="5489575" y="2584450"/>
          <p14:tracePt t="69922" x="5499100" y="2601913"/>
          <p14:tracePt t="69931" x="5499100" y="2638425"/>
          <p14:tracePt t="69938" x="5508625" y="2667000"/>
          <p14:tracePt t="69945" x="5508625" y="2674938"/>
          <p14:tracePt t="69954" x="5518150" y="2703513"/>
          <p14:tracePt t="69961" x="5518150" y="2711450"/>
          <p14:tracePt t="69969" x="5526088" y="2730500"/>
          <p14:tracePt t="69985" x="5535613" y="2740025"/>
          <p14:tracePt t="69992" x="5545138" y="2757488"/>
          <p14:tracePt t="69999" x="5554663" y="2776538"/>
          <p14:tracePt t="70006" x="5562600" y="2794000"/>
          <p14:tracePt t="70014" x="5581650" y="2830513"/>
          <p14:tracePt t="70023" x="5591175" y="2830513"/>
          <p14:tracePt t="70029" x="5608638" y="2849563"/>
          <p14:tracePt t="70038" x="5618163" y="2857500"/>
          <p14:tracePt t="70044" x="5618163" y="2867025"/>
          <p14:tracePt t="70052" x="5627688" y="2876550"/>
          <p14:tracePt t="70060" x="5635625" y="2886075"/>
          <p14:tracePt t="70067" x="5645150" y="2894013"/>
          <p14:tracePt t="70104" x="5654675" y="2894013"/>
          <p14:tracePt t="70135" x="5664200" y="2894013"/>
          <p14:tracePt t="70166" x="5672138" y="2894013"/>
          <p14:tracePt t="70172" x="5681663" y="2894013"/>
          <p14:tracePt t="70180" x="5700713" y="2894013"/>
          <p14:tracePt t="70187" x="5727700" y="2894013"/>
          <p14:tracePt t="70194" x="5773738" y="2894013"/>
          <p14:tracePt t="70203" x="5837238" y="2876550"/>
          <p14:tracePt t="70210" x="5883275" y="2840038"/>
          <p14:tracePt t="70218" x="5929313" y="2813050"/>
          <p14:tracePt t="70225" x="5992813" y="2757488"/>
          <p14:tracePt t="70235" x="6029325" y="2730500"/>
          <p14:tracePt t="70240" x="6065838" y="2684463"/>
          <p14:tracePt t="70248" x="6092825" y="2647950"/>
          <p14:tracePt t="70255" x="6129338" y="2601913"/>
          <p14:tracePt t="70263" x="6156325" y="2538413"/>
          <p14:tracePt t="70272" x="6202363" y="2492375"/>
          <p14:tracePt t="70278" x="6211888" y="2447925"/>
          <p14:tracePt t="70285" x="6238875" y="2401888"/>
          <p14:tracePt t="70293" x="6248400" y="2374900"/>
          <p14:tracePt t="70301" x="6257925" y="2346325"/>
          <p14:tracePt t="70308" x="6257925" y="2301875"/>
          <p14:tracePt t="70317" x="6265863" y="2282825"/>
          <p14:tracePt t="70323" x="6265863" y="2255838"/>
          <p14:tracePt t="70331" x="6265863" y="2228850"/>
          <p14:tracePt t="70338" x="6265863" y="2182813"/>
          <p14:tracePt t="70346" x="6257925" y="2163763"/>
          <p14:tracePt t="70353" x="6248400" y="2146300"/>
          <p14:tracePt t="70362" x="6248400" y="2127250"/>
          <p14:tracePt t="70368" x="6238875" y="2109788"/>
          <p14:tracePt t="70377" x="6229350" y="2090738"/>
          <p14:tracePt t="70385" x="6221413" y="2082800"/>
          <p14:tracePt t="70392" x="6211888" y="2063750"/>
          <p14:tracePt t="70401" x="6184900" y="2054225"/>
          <p14:tracePt t="70407" x="6156325" y="2009775"/>
          <p14:tracePt t="70415" x="6138863" y="1990725"/>
          <p14:tracePt t="70422" x="6111875" y="1973263"/>
          <p14:tracePt t="70430" x="6065838" y="1935163"/>
          <p14:tracePt t="70438" x="6019800" y="1917700"/>
          <p14:tracePt t="70445" x="5973763" y="1890713"/>
          <p14:tracePt t="70452" x="5910263" y="1871663"/>
          <p14:tracePt t="70460" x="5846763" y="1825625"/>
          <p14:tracePt t="70468" x="5773738" y="1817688"/>
          <p14:tracePt t="70476" x="5708650" y="1789113"/>
          <p14:tracePt t="70484" x="5681663" y="1781175"/>
          <p14:tracePt t="70491" x="5635625" y="1771650"/>
          <p14:tracePt t="70498" x="5618163" y="1771650"/>
          <p14:tracePt t="70505" x="5581650" y="1762125"/>
          <p14:tracePt t="70514" x="5562600" y="1762125"/>
          <p14:tracePt t="70520" x="5554663" y="1762125"/>
          <p14:tracePt t="70528" x="5535613" y="1762125"/>
          <p14:tracePt t="70536" x="5526088" y="1752600"/>
          <p14:tracePt t="70544" x="5518150" y="1752600"/>
          <p14:tracePt t="70551" x="5508625" y="1752600"/>
          <p14:tracePt t="70567" x="5499100" y="1752600"/>
          <p14:tracePt t="70574" x="5489575" y="1752600"/>
          <p14:tracePt t="70581" x="5481638" y="1752600"/>
          <p14:tracePt t="70589" x="5472113" y="1752600"/>
          <p14:tracePt t="70597" x="5462588" y="1752600"/>
          <p14:tracePt t="70604" x="5453063" y="1752600"/>
          <p14:tracePt t="70613" x="5426075" y="1762125"/>
          <p14:tracePt t="70628" x="5416550" y="1771650"/>
          <p14:tracePt t="70635" x="5399088" y="1771650"/>
          <p14:tracePt t="70643" x="5389563" y="1781175"/>
          <p14:tracePt t="70651" x="5380038" y="1789113"/>
          <p14:tracePt t="70657" x="5370513" y="1789113"/>
          <p14:tracePt t="70673" x="5362575" y="1798638"/>
          <p14:tracePt t="70681" x="5353050" y="1825625"/>
          <p14:tracePt t="70687" x="5343525" y="1844675"/>
          <p14:tracePt t="70696" x="5334000" y="1854200"/>
          <p14:tracePt t="70704" x="5326063" y="1871663"/>
          <p14:tracePt t="70711" x="5316538" y="1881188"/>
          <p14:tracePt t="70718" x="5316538" y="1890713"/>
          <p14:tracePt t="70734" x="5307013" y="1908175"/>
          <p14:tracePt t="70742" x="5307013" y="1917700"/>
          <p14:tracePt t="70750" x="5307013" y="1935163"/>
          <p14:tracePt t="70756" x="5307013" y="1954213"/>
          <p14:tracePt t="70765" x="5307013" y="2009775"/>
          <p14:tracePt t="70772" x="5307013" y="2036763"/>
          <p14:tracePt t="70779" x="5307013" y="2063750"/>
          <p14:tracePt t="70786" x="5307013" y="2109788"/>
          <p14:tracePt t="70795" x="5307013" y="2136775"/>
          <p14:tracePt t="70802" x="5316538" y="2182813"/>
          <p14:tracePt t="70811" x="5316538" y="2209800"/>
          <p14:tracePt t="70819" x="5334000" y="2236788"/>
          <p14:tracePt t="70825" x="5334000" y="2255838"/>
          <p14:tracePt t="70833" x="5343525" y="2282825"/>
          <p14:tracePt t="70840" x="5343525" y="2319338"/>
          <p14:tracePt t="70848" x="5343525" y="2338388"/>
          <p14:tracePt t="70863" x="5343525" y="2355850"/>
          <p14:tracePt t="70870" x="5343525" y="2365375"/>
          <p14:tracePt t="70878" x="5343525" y="2374900"/>
          <p14:tracePt t="70886" x="5353050" y="2392363"/>
          <p14:tracePt t="70894" x="5353050" y="2411413"/>
          <p14:tracePt t="70902" x="5353050" y="2419350"/>
          <p14:tracePt t="70908" x="5353050" y="2428875"/>
          <p14:tracePt t="70924" x="5353050" y="2438400"/>
          <p14:tracePt t="70939" x="5353050" y="2447925"/>
          <p14:tracePt t="70946" x="5362575" y="2447925"/>
          <p14:tracePt t="70953" x="5362575" y="2474913"/>
          <p14:tracePt t="70962" x="5362575" y="2484438"/>
          <p14:tracePt t="70969" x="5362575" y="2501900"/>
          <p14:tracePt t="70976" x="5370513" y="2511425"/>
          <p14:tracePt t="70985" x="5370513" y="2520950"/>
          <p14:tracePt t="70992" x="5370513" y="2538413"/>
          <p14:tracePt t="71015" x="5370513" y="2547938"/>
          <p14:tracePt t="71022" x="5370513" y="2557463"/>
          <p14:tracePt t="71045" x="5380038" y="2565400"/>
          <p14:tracePt t="71053" x="5389563" y="2574925"/>
          <p14:tracePt t="71061" x="5399088" y="2593975"/>
          <p14:tracePt t="71067" x="5416550" y="2620963"/>
          <p14:tracePt t="71076" x="5435600" y="2647950"/>
          <p14:tracePt t="71084" x="5472113" y="2674938"/>
          <p14:tracePt t="71091" x="5489575" y="2684463"/>
          <p14:tracePt t="71098" x="5508625" y="2703513"/>
          <p14:tracePt t="71105" x="5526088" y="2720975"/>
          <p14:tracePt t="71114" x="5545138" y="2730500"/>
          <p14:tracePt t="71123" x="5562600" y="2747963"/>
          <p14:tracePt t="71128" x="5581650" y="2757488"/>
          <p14:tracePt t="71138" x="5608638" y="2767013"/>
          <p14:tracePt t="71143" x="5645150" y="2803525"/>
          <p14:tracePt t="71151" x="5664200" y="2813050"/>
          <p14:tracePt t="71158" x="5681663" y="2820988"/>
          <p14:tracePt t="71166" x="5691188" y="2820988"/>
          <p14:tracePt t="71173" x="5718175" y="2830513"/>
          <p14:tracePt t="71181" x="5745163" y="2849563"/>
          <p14:tracePt t="71189" x="5791200" y="2867025"/>
          <p14:tracePt t="71197" x="5846763" y="2876550"/>
          <p14:tracePt t="71204" x="5883275" y="2894013"/>
          <p14:tracePt t="71212" x="5919788" y="2913063"/>
          <p14:tracePt t="71220" x="5965825" y="2930525"/>
          <p14:tracePt t="71227" x="6029325" y="2940050"/>
          <p14:tracePt t="71235" x="6065838" y="2959100"/>
          <p14:tracePt t="71243" x="6111875" y="2968625"/>
          <p14:tracePt t="71250" x="6138863" y="2968625"/>
          <p14:tracePt t="71258" x="6156325" y="2968625"/>
          <p14:tracePt t="71267" x="6175375" y="2968625"/>
          <p14:tracePt t="71273" x="6221413" y="2968625"/>
          <p14:tracePt t="71280" x="6238875" y="2968625"/>
          <p14:tracePt t="71288" x="6238875" y="2959100"/>
          <p14:tracePt t="71296" x="6248400" y="2959100"/>
          <p14:tracePt t="71303" x="6257925" y="2949575"/>
          <p14:tracePt t="71311" x="6265863" y="2940050"/>
          <p14:tracePt t="71318" x="6275388" y="2922588"/>
          <p14:tracePt t="71327" x="6294438" y="2903538"/>
          <p14:tracePt t="71335" x="6311900" y="2876550"/>
          <p14:tracePt t="71341" x="6330950" y="2830513"/>
          <p14:tracePt t="71350" x="6338888" y="2776538"/>
          <p14:tracePt t="71356" x="6348413" y="2740025"/>
          <p14:tracePt t="71364" x="6367463" y="2711450"/>
          <p14:tracePt t="71372" x="6375400" y="2684463"/>
          <p14:tracePt t="71379" x="6384925" y="2667000"/>
          <p14:tracePt t="71388" x="6384925" y="2647950"/>
          <p14:tracePt t="71395" x="6394450" y="2611438"/>
          <p14:tracePt t="71403" x="6394450" y="2601913"/>
          <p14:tracePt t="71410" x="6403975" y="2593975"/>
          <p14:tracePt t="71418" x="6411913" y="2574925"/>
          <p14:tracePt t="71425" x="6421438" y="2547938"/>
          <p14:tracePt t="71441" x="6430963" y="2520950"/>
          <p14:tracePt t="71448" x="6440488" y="2484438"/>
          <p14:tracePt t="71455" x="6448425" y="2465388"/>
          <p14:tracePt t="71463" x="6448425" y="2447925"/>
          <p14:tracePt t="71501" x="6448425" y="2438400"/>
          <p14:tracePt t="71524" x="6448425" y="2428875"/>
          <p14:tracePt t="71531" x="6457950" y="2419350"/>
          <p14:tracePt t="71538" x="6457950" y="2411413"/>
          <p14:tracePt t="71546" x="6467475" y="2401888"/>
          <p14:tracePt t="71553" x="6467475" y="2382838"/>
          <p14:tracePt t="71562" x="6477000" y="2365375"/>
          <p14:tracePt t="71578" x="6486525" y="2355850"/>
          <p14:tracePt t="71585" x="6494463" y="2338388"/>
          <p14:tracePt t="71592" x="6494463" y="2328863"/>
          <p14:tracePt t="71600" x="6503988" y="2328863"/>
          <p14:tracePt t="71608" x="6503988" y="2319338"/>
          <p14:tracePt t="71616" x="6513513" y="2309813"/>
          <p14:tracePt t="71622" x="6530975" y="2301875"/>
          <p14:tracePt t="71630" x="6530975" y="2292350"/>
          <p14:tracePt t="71638" x="6540500" y="2292350"/>
          <p14:tracePt t="71646" x="6550025" y="2273300"/>
          <p14:tracePt t="71654" x="6577013" y="2255838"/>
          <p14:tracePt t="71669" x="6596063" y="2236788"/>
          <p14:tracePt t="71676" x="6604000" y="2228850"/>
          <p14:tracePt t="71684" x="6613525" y="2219325"/>
          <p14:tracePt t="71691" x="6623050" y="2209800"/>
          <p14:tracePt t="71700" x="6632575" y="2209800"/>
          <p14:tracePt t="71706" x="6640513" y="2200275"/>
          <p14:tracePt t="71714" x="6640513" y="2192338"/>
          <p14:tracePt t="71721" x="6650038" y="2192338"/>
          <p14:tracePt t="71729" x="6669088" y="2173288"/>
          <p14:tracePt t="71737" x="6696075" y="2163763"/>
          <p14:tracePt t="71744" x="6732588" y="2136775"/>
          <p14:tracePt t="71751" x="6759575" y="2127250"/>
          <p14:tracePt t="71760" x="6805613" y="2119313"/>
          <p14:tracePt t="71767" x="6823075" y="2109788"/>
          <p14:tracePt t="71775" x="6851650" y="2109788"/>
          <p14:tracePt t="71783" x="6878638" y="2100263"/>
          <p14:tracePt t="71790" x="6896100" y="2100263"/>
          <p14:tracePt t="71798" x="6905625" y="2090738"/>
          <p14:tracePt t="71804" x="6915150" y="2090738"/>
          <p14:tracePt t="71813" x="6932613" y="2090738"/>
          <p14:tracePt t="71820" x="6951663" y="2090738"/>
          <p14:tracePt t="71827" x="6978650" y="2082800"/>
          <p14:tracePt t="71836" x="7015163" y="2082800"/>
          <p14:tracePt t="71843" x="7080250" y="2073275"/>
          <p14:tracePt t="71851" x="7107238" y="2073275"/>
          <p14:tracePt t="71858" x="7143750" y="2063750"/>
          <p14:tracePt t="71868" x="7189788" y="2063750"/>
          <p14:tracePt t="71874" x="7262813" y="2046288"/>
          <p14:tracePt t="71883" x="7335838" y="2046288"/>
          <p14:tracePt t="71888" x="7426325" y="2046288"/>
          <p14:tracePt t="71896" x="7535863" y="2046288"/>
          <p14:tracePt t="71903" x="7645400" y="2054225"/>
          <p14:tracePt t="71911" x="7754938" y="2063750"/>
          <p14:tracePt t="71919" x="7837488" y="2063750"/>
          <p14:tracePt t="71926" x="7864475" y="2073275"/>
          <p14:tracePt t="71934" x="7893050" y="2090738"/>
          <p14:tracePt t="71942" x="7900988" y="2090738"/>
          <p14:tracePt t="83100" x="7847013" y="2119313"/>
          <p14:tracePt t="83107" x="7747000" y="2173288"/>
          <p14:tracePt t="83114" x="7637463" y="2219325"/>
          <p14:tracePt t="83122" x="7572375" y="2246313"/>
          <p14:tracePt t="83129" x="7526338" y="2255838"/>
          <p14:tracePt t="83137" x="7508875" y="2273300"/>
          <p14:tracePt t="83146" x="7489825" y="2282825"/>
          <p14:tracePt t="83153" x="7462838" y="2282825"/>
          <p14:tracePt t="83161" x="7435850" y="2309813"/>
          <p14:tracePt t="83167" x="7399338" y="2338388"/>
          <p14:tracePt t="83176" x="7362825" y="2346325"/>
          <p14:tracePt t="83183" x="7335838" y="2355850"/>
          <p14:tracePt t="83192" x="7307263" y="2374900"/>
          <p14:tracePt t="83198" x="7262813" y="2382838"/>
          <p14:tracePt t="83205" x="7234238" y="2411413"/>
          <p14:tracePt t="83215" x="7197725" y="2428875"/>
          <p14:tracePt t="83221" x="7180263" y="2447925"/>
          <p14:tracePt t="83230" x="7153275" y="2492375"/>
          <p14:tracePt t="83235" x="7116763" y="2520950"/>
          <p14:tracePt t="83243" x="7088188" y="2547938"/>
          <p14:tracePt t="83251" x="7061200" y="2584450"/>
          <p14:tracePt t="83259" x="7024688" y="2638425"/>
          <p14:tracePt t="83266" x="6988175" y="2720975"/>
          <p14:tracePt t="83276" x="6951663" y="2784475"/>
          <p14:tracePt t="83282" x="6924675" y="2840038"/>
          <p14:tracePt t="83290" x="6869113" y="2913063"/>
          <p14:tracePt t="83296" x="6842125" y="2986088"/>
          <p14:tracePt t="83304" x="6815138" y="3022600"/>
          <p14:tracePt t="83313" x="6805613" y="3049588"/>
          <p14:tracePt t="83319" x="6786563" y="3068638"/>
          <p14:tracePt t="83327" x="6778625" y="3078163"/>
          <p14:tracePt t="83335" x="6769100" y="3086100"/>
          <p14:tracePt t="83343" x="6769100" y="3105150"/>
          <p14:tracePt t="83350" x="6759575" y="3122613"/>
          <p14:tracePt t="83359" x="6750050" y="3122613"/>
          <p14:tracePt t="83365" x="6742113" y="3141663"/>
          <p14:tracePt t="83373" x="6723063" y="3168650"/>
          <p14:tracePt t="83380" x="6713538" y="3187700"/>
          <p14:tracePt t="83388" x="6705600" y="3214688"/>
          <p14:tracePt t="83397" x="6677025" y="3232150"/>
          <p14:tracePt t="83404" x="6669088" y="3251200"/>
          <p14:tracePt t="83411" x="6669088" y="3268663"/>
          <p14:tracePt t="83417" x="6659563" y="3287713"/>
          <p14:tracePt t="83434" x="6659563" y="3297238"/>
          <p14:tracePt t="89166" x="6632575" y="3251200"/>
          <p14:tracePt t="89173" x="6577013" y="3159125"/>
          <p14:tracePt t="89181" x="6503988" y="3022600"/>
          <p14:tracePt t="89188" x="6403975" y="2922588"/>
          <p14:tracePt t="89195" x="6294438" y="2794000"/>
          <p14:tracePt t="89205" x="6211888" y="2711450"/>
          <p14:tracePt t="89211" x="6111875" y="2630488"/>
          <p14:tracePt t="89219" x="6002338" y="2520950"/>
          <p14:tracePt t="89226" x="5919788" y="2465388"/>
          <p14:tracePt t="89234" x="5854700" y="2428875"/>
          <p14:tracePt t="89242" x="5781675" y="2392363"/>
          <p14:tracePt t="89248" x="5681663" y="2365375"/>
          <p14:tracePt t="89256" x="5554663" y="2328863"/>
          <p14:tracePt t="89264" x="5435600" y="2319338"/>
          <p14:tracePt t="89273" x="5289550" y="2319338"/>
          <p14:tracePt t="89280" x="5160963" y="2319338"/>
          <p14:tracePt t="89289" x="5014913" y="2338388"/>
          <p14:tracePt t="89295" x="4868863" y="2382838"/>
          <p14:tracePt t="89302" x="4713288" y="2447925"/>
          <p14:tracePt t="89309" x="4521200" y="2511425"/>
          <p14:tracePt t="89317" x="4284663" y="2620963"/>
          <p14:tracePt t="89324" x="4083050" y="2703513"/>
          <p14:tracePt t="89333" x="3910013" y="2776538"/>
          <p14:tracePt t="89340" x="3773488" y="2903538"/>
          <p14:tracePt t="89348" x="3589338" y="3013075"/>
          <p14:tracePt t="89356" x="3379788" y="3141663"/>
          <p14:tracePt t="89363" x="3151188" y="3297238"/>
          <p14:tracePt t="89372" x="2941638" y="3397250"/>
          <p14:tracePt t="89378" x="2749550" y="3533775"/>
          <p14:tracePt t="89386" x="2576513" y="3689350"/>
          <p14:tracePt t="89393" x="2420938" y="3889375"/>
          <p14:tracePt t="89401" x="2284413" y="4054475"/>
          <p14:tracePt t="89410" x="2155825" y="4210050"/>
          <p14:tracePt t="89416" x="2036763" y="4337050"/>
          <p14:tracePt t="89423" x="1946275" y="4456113"/>
          <p14:tracePt t="89431" x="1863725" y="4556125"/>
          <p14:tracePt t="89439" x="1771650" y="4675188"/>
          <p14:tracePt t="89446" x="1744663" y="4738688"/>
          <p14:tracePt t="89455" x="1727200" y="4775200"/>
          <p14:tracePt t="89462" x="1708150" y="4811713"/>
          <p14:tracePt t="89469" x="1681163" y="4867275"/>
          <p14:tracePt t="89476" x="1654175" y="4903788"/>
          <p14:tracePt t="89485" x="1625600" y="4930775"/>
          <p14:tracePt t="89494" x="1608138" y="4949825"/>
          <p14:tracePt t="89499" x="1589088" y="4959350"/>
          <p14:tracePt t="89508" x="1571625" y="4976813"/>
          <p14:tracePt t="89514" x="1543050" y="5013325"/>
          <p14:tracePt t="89522" x="1516063" y="5040313"/>
          <p14:tracePt t="89530" x="1506538" y="5059363"/>
          <p14:tracePt t="89539" x="1498600" y="5068888"/>
          <p14:tracePt t="89545" x="1498600" y="5076825"/>
          <p14:tracePt t="89553" x="1489075" y="5086350"/>
          <p14:tracePt t="89568" x="1479550" y="5095875"/>
          <p14:tracePt t="89590" x="1470025" y="5095875"/>
          <p14:tracePt t="89712" x="1479550" y="5068888"/>
          <p14:tracePt t="89719" x="1498600" y="5013325"/>
          <p14:tracePt t="89727" x="1525588" y="4986338"/>
          <p14:tracePt t="89735" x="1535113" y="4967288"/>
          <p14:tracePt t="89742" x="1552575" y="4949825"/>
          <p14:tracePt t="89750" x="1571625" y="4922838"/>
          <p14:tracePt t="89759" x="1617663" y="4894263"/>
          <p14:tracePt t="89765" x="1681163" y="4867275"/>
          <p14:tracePt t="89773" x="1727200" y="4821238"/>
          <p14:tracePt t="89781" x="1771650" y="4794250"/>
          <p14:tracePt t="89789" x="1800225" y="4784725"/>
          <p14:tracePt t="89796" x="1844675" y="4775200"/>
          <p14:tracePt t="89805" x="1863725" y="4767263"/>
          <p14:tracePt t="89810" x="1881188" y="4767263"/>
          <p14:tracePt t="89818" x="1881188" y="4757738"/>
          <p14:tracePt t="89825" x="1890713" y="4757738"/>
          <p14:tracePt t="89834" x="1900238" y="4757738"/>
          <p14:tracePt t="89840" x="1909763" y="4757738"/>
          <p14:tracePt t="89848" x="1936750" y="4748213"/>
          <p14:tracePt t="89864" x="1954213" y="4748213"/>
          <p14:tracePt t="89872" x="1963738" y="4748213"/>
          <p14:tracePt t="89889" x="2000250" y="4748213"/>
          <p14:tracePt t="89894" x="2019300" y="4757738"/>
          <p14:tracePt t="89902" x="2046288" y="4757738"/>
          <p14:tracePt t="89909" x="2082800" y="4767263"/>
          <p14:tracePt t="89917" x="2119313" y="4784725"/>
          <p14:tracePt t="89924" x="2155825" y="4794250"/>
          <p14:tracePt t="89932" x="2192338" y="4830763"/>
          <p14:tracePt t="89939" x="2219325" y="4857750"/>
          <p14:tracePt t="89946" x="2255838" y="4884738"/>
          <p14:tracePt t="89956" x="2284413" y="4913313"/>
          <p14:tracePt t="89963" x="2320925" y="4959350"/>
          <p14:tracePt t="89971" x="2357438" y="4995863"/>
          <p14:tracePt t="89977" x="2384425" y="5040313"/>
          <p14:tracePt t="89986" x="2420938" y="5086350"/>
          <p14:tracePt t="89992" x="2447925" y="5113338"/>
          <p14:tracePt t="90001" x="2474913" y="5141913"/>
          <p14:tracePt t="90010" x="2484438" y="5168900"/>
          <p14:tracePt t="90015" x="2503488" y="5178425"/>
          <p14:tracePt t="90023" x="2520950" y="5195888"/>
          <p14:tracePt t="90030" x="2547938" y="5232400"/>
          <p14:tracePt t="90038" x="2584450" y="5259388"/>
          <p14:tracePt t="90046" x="2603500" y="5295900"/>
          <p14:tracePt t="90055" x="2620963" y="5314950"/>
          <p14:tracePt t="90061" x="2640013" y="5341938"/>
          <p14:tracePt t="90068" x="2649538" y="5387975"/>
          <p14:tracePt t="90075" x="2676525" y="5434013"/>
          <p14:tracePt t="90084" x="2695575" y="5487988"/>
          <p14:tracePt t="90092" x="2722563" y="5534025"/>
          <p14:tracePt t="90098" x="2740025" y="5597525"/>
          <p14:tracePt t="90106" x="2768600" y="5680075"/>
          <p14:tracePt t="90114" x="2786063" y="5734050"/>
          <p14:tracePt t="90122" x="2795588" y="5835650"/>
          <p14:tracePt t="90129" x="2813050" y="5908675"/>
          <p14:tracePt t="90138" x="2822575" y="5935663"/>
          <p14:tracePt t="90144" x="2822575" y="5981700"/>
          <p14:tracePt t="90152" x="2832100" y="5999163"/>
          <p14:tracePt t="90160" x="2832100" y="6027738"/>
          <p14:tracePt t="90167" x="2841625" y="6100763"/>
          <p14:tracePt t="90174" x="2849563" y="6137275"/>
          <p14:tracePt t="90183" x="2859088" y="6181725"/>
          <p14:tracePt t="90189" x="2859088" y="6200775"/>
          <p14:tracePt t="90198" x="2859088" y="6210300"/>
          <p14:tracePt t="90206" x="2859088" y="6218238"/>
          <p14:tracePt t="90222" x="2859088" y="6227763"/>
          <p14:tracePt t="90236" x="2859088" y="6246813"/>
          <p14:tracePt t="90243" x="2859088" y="6254750"/>
          <p14:tracePt t="90251" x="2859088" y="6273800"/>
          <p14:tracePt t="90257" x="2859088" y="6291263"/>
          <p14:tracePt t="90266" x="2859088" y="6319838"/>
          <p14:tracePt t="90273" x="2859088" y="6337300"/>
          <p14:tracePt t="90281" x="2849563" y="6364288"/>
          <p14:tracePt t="90289" x="2832100" y="6429375"/>
          <p14:tracePt t="90296" x="2805113" y="6473825"/>
          <p14:tracePt t="90306" x="2786063" y="6502400"/>
          <p14:tracePt t="90311" x="2749550" y="6519863"/>
          <p14:tracePt t="90319" x="2732088" y="6556375"/>
          <p14:tracePt t="90326" x="2686050" y="6583363"/>
          <p14:tracePt t="90334" x="2657475" y="6619875"/>
          <p14:tracePt t="90341" x="2620963" y="6638925"/>
          <p14:tracePt t="90349" x="2566988" y="6648450"/>
          <p14:tracePt t="90358" x="2540000" y="6648450"/>
          <p14:tracePt t="90365" x="2484438" y="6648450"/>
          <p14:tracePt t="90373" x="2430463" y="6648450"/>
          <p14:tracePt t="90380" x="2365375" y="6619875"/>
          <p14:tracePt t="90389" x="2311400" y="6575425"/>
          <p14:tracePt t="90394" x="2284413" y="6538913"/>
          <p14:tracePt t="90403" x="2247900" y="6473825"/>
          <p14:tracePt t="90410" x="2201863" y="6410325"/>
          <p14:tracePt t="90418" x="2174875" y="6319838"/>
          <p14:tracePt t="90425" x="2155825" y="6237288"/>
          <p14:tracePt t="90433" x="2119313" y="6191250"/>
          <p14:tracePt t="90442" x="2109788" y="6145213"/>
          <p14:tracePt t="90448" x="2109788" y="6118225"/>
          <p14:tracePt t="90456" x="2092325" y="6064250"/>
          <p14:tracePt t="90463" x="2082800" y="5981700"/>
          <p14:tracePt t="90472" x="2082800" y="5908675"/>
          <p14:tracePt t="90478" x="2082800" y="5853113"/>
          <p14:tracePt t="90485" x="2073275" y="5807075"/>
          <p14:tracePt t="90493" x="2073275" y="5770563"/>
          <p14:tracePt t="90501" x="2073275" y="5716588"/>
          <p14:tracePt t="90508" x="2073275" y="5680075"/>
          <p14:tracePt t="90516" x="2073275" y="5643563"/>
          <p14:tracePt t="90523" x="2073275" y="5607050"/>
          <p14:tracePt t="90531" x="2073275" y="5534025"/>
          <p14:tracePt t="90539" x="2073275" y="5478463"/>
          <p14:tracePt t="90546" x="2063750" y="5451475"/>
          <p14:tracePt t="90555" x="2063750" y="5424488"/>
          <p14:tracePt t="90561" x="2063750" y="5405438"/>
          <p14:tracePt t="90569" x="2063750" y="5360988"/>
          <p14:tracePt t="90576" x="2063750" y="5341938"/>
          <p14:tracePt t="90585" x="2063750" y="5305425"/>
          <p14:tracePt t="90591" x="2073275" y="5241925"/>
          <p14:tracePt t="90600" x="2073275" y="5186363"/>
          <p14:tracePt t="90607" x="2082800" y="5132388"/>
          <p14:tracePt t="90615" x="2082800" y="5105400"/>
          <p14:tracePt t="90624" x="2092325" y="5059363"/>
          <p14:tracePt t="90630" x="2092325" y="5032375"/>
          <p14:tracePt t="90638" x="2109788" y="4995863"/>
          <p14:tracePt t="90645" x="2128838" y="4959350"/>
          <p14:tracePt t="90654" x="2136775" y="4922838"/>
          <p14:tracePt t="90660" x="2146300" y="4894263"/>
          <p14:tracePt t="90667" x="2146300" y="4884738"/>
          <p14:tracePt t="90675" x="2155825" y="4876800"/>
          <p14:tracePt t="90691" x="2165350" y="4867275"/>
          <p14:tracePt t="90706" x="2174875" y="4857750"/>
          <p14:tracePt t="90713" x="2182813" y="4857750"/>
          <p14:tracePt t="90721" x="2182813" y="4848225"/>
          <p14:tracePt t="90728" x="2201863" y="4848225"/>
          <p14:tracePt t="90736" x="2219325" y="4840288"/>
          <p14:tracePt t="90743" x="2247900" y="4840288"/>
          <p14:tracePt t="90751" x="2284413" y="4840288"/>
          <p14:tracePt t="90758" x="2338388" y="4840288"/>
          <p14:tracePt t="90767" x="2365375" y="4840288"/>
          <p14:tracePt t="90773" x="2393950" y="4840288"/>
          <p14:tracePt t="90782" x="2420938" y="4840288"/>
          <p14:tracePt t="90789" x="2457450" y="4840288"/>
          <p14:tracePt t="90797" x="2493963" y="4840288"/>
          <p14:tracePt t="90805" x="2520950" y="4840288"/>
          <p14:tracePt t="90812" x="2530475" y="4848225"/>
          <p14:tracePt t="90821" x="2547938" y="4848225"/>
          <p14:tracePt t="90827" x="2557463" y="4848225"/>
          <p14:tracePt t="90835" x="2566988" y="4848225"/>
          <p14:tracePt t="90842" x="2576513" y="4848225"/>
          <p14:tracePt t="90850" x="2584450" y="4857750"/>
          <p14:tracePt t="90874" x="2613025" y="4867275"/>
          <p14:tracePt t="90885" x="2630488" y="4884738"/>
          <p14:tracePt t="90888" x="2676525" y="4930775"/>
          <p14:tracePt t="90896" x="2695575" y="4959350"/>
          <p14:tracePt t="90905" x="2703513" y="4986338"/>
          <p14:tracePt t="90911" x="2732088" y="5022850"/>
          <p14:tracePt t="90918" x="2749550" y="5049838"/>
          <p14:tracePt t="90925" x="2759075" y="5076825"/>
          <p14:tracePt t="90934" x="2776538" y="5113338"/>
          <p14:tracePt t="90943" x="2795588" y="5141913"/>
          <p14:tracePt t="90948" x="2813050" y="5186363"/>
          <p14:tracePt t="90956" x="2849563" y="5251450"/>
          <p14:tracePt t="90964" x="2878138" y="5305425"/>
          <p14:tracePt t="90972" x="2914650" y="5387975"/>
          <p14:tracePt t="90979" x="2941638" y="5470525"/>
          <p14:tracePt t="90988" x="2951163" y="5514975"/>
          <p14:tracePt t="90994" x="2959100" y="5543550"/>
          <p14:tracePt t="91002" x="2959100" y="5561013"/>
          <p14:tracePt t="91009" x="2968625" y="5580063"/>
          <p14:tracePt t="91016" x="2968625" y="5607050"/>
          <p14:tracePt t="91024" x="2968625" y="5624513"/>
          <p14:tracePt t="91032" x="2968625" y="5643563"/>
          <p14:tracePt t="91040" x="2968625" y="5670550"/>
          <p14:tracePt t="91048" x="2959100" y="5689600"/>
          <p14:tracePt t="91055" x="2951163" y="5734050"/>
          <p14:tracePt t="91063" x="2951163" y="5762625"/>
          <p14:tracePt t="91071" x="2941638" y="5789613"/>
          <p14:tracePt t="91078" x="2932113" y="5807075"/>
          <p14:tracePt t="91085" x="2932113" y="5816600"/>
          <p14:tracePt t="91093" x="2922588" y="5835650"/>
          <p14:tracePt t="91100" x="2922588" y="5853113"/>
          <p14:tracePt t="91107" x="2914650" y="5872163"/>
          <p14:tracePt t="91115" x="2905125" y="5881688"/>
          <p14:tracePt t="91123" x="2905125" y="5899150"/>
          <p14:tracePt t="91131" x="2895600" y="5908675"/>
          <p14:tracePt t="91139" x="2886075" y="5918200"/>
          <p14:tracePt t="91146" x="2886075" y="5935663"/>
          <p14:tracePt t="91155" x="2868613" y="5962650"/>
          <p14:tracePt t="91169" x="2849563" y="5981700"/>
          <p14:tracePt t="91176" x="2841625" y="5999163"/>
          <p14:tracePt t="91184" x="2832100" y="6045200"/>
          <p14:tracePt t="91191" x="2822575" y="6064250"/>
          <p14:tracePt t="91199" x="2813050" y="6091238"/>
          <p14:tracePt t="91208" x="2805113" y="6108700"/>
          <p14:tracePt t="91214" x="2805113" y="6127750"/>
          <p14:tracePt t="91222" x="2795588" y="6137275"/>
          <p14:tracePt t="91230" x="2795588" y="6145213"/>
          <p14:tracePt t="91238" x="2786063" y="6154738"/>
          <p14:tracePt t="91254" x="2786063" y="6164263"/>
          <p14:tracePt t="91267" x="2776538" y="6164263"/>
          <p14:tracePt t="91274" x="2768600" y="6173788"/>
          <p14:tracePt t="91298" x="2749550" y="6181725"/>
          <p14:tracePt t="91306" x="2732088" y="6181725"/>
          <p14:tracePt t="91313" x="2703513" y="6181725"/>
          <p14:tracePt t="91321" x="2686050" y="6181725"/>
          <p14:tracePt t="91328" x="2649538" y="6181725"/>
          <p14:tracePt t="91336" x="2613025" y="6181725"/>
          <p14:tracePt t="91343" x="2566988" y="6181725"/>
          <p14:tracePt t="91351" x="2530475" y="6181725"/>
          <p14:tracePt t="91358" x="2511425" y="6173788"/>
          <p14:tracePt t="91366" x="2493963" y="6164263"/>
          <p14:tracePt t="91373" x="2474913" y="6164263"/>
          <p14:tracePt t="91381" x="2457450" y="6145213"/>
          <p14:tracePt t="91388" x="2420938" y="6127750"/>
          <p14:tracePt t="91396" x="2393950" y="6118225"/>
          <p14:tracePt t="91404" x="2374900" y="6081713"/>
          <p14:tracePt t="91411" x="2357438" y="6072188"/>
          <p14:tracePt t="91419" x="2347913" y="6072188"/>
          <p14:tracePt t="91426" x="2338388" y="6064250"/>
          <p14:tracePt t="91434" x="2328863" y="6064250"/>
          <p14:tracePt t="91441" x="2328863" y="6054725"/>
          <p14:tracePt t="91450" x="2320925" y="6045200"/>
          <p14:tracePt t="91457" x="2311400" y="6045200"/>
          <p14:tracePt t="91465" x="2311400" y="6035675"/>
          <p14:tracePt t="91472" x="2292350" y="6018213"/>
          <p14:tracePt t="91480" x="2284413" y="5999163"/>
          <p14:tracePt t="91488" x="2274888" y="5972175"/>
          <p14:tracePt t="91495" x="2247900" y="5935663"/>
          <p14:tracePt t="91504" x="2238375" y="5899150"/>
          <p14:tracePt t="91510" x="2228850" y="5881688"/>
          <p14:tracePt t="91518" x="2228850" y="5862638"/>
          <p14:tracePt t="91525" x="2219325" y="5853113"/>
          <p14:tracePt t="91533" x="2211388" y="5835650"/>
          <p14:tracePt t="91540" x="2211388" y="5816600"/>
          <p14:tracePt t="91548" x="2201863" y="5807075"/>
          <p14:tracePt t="91556" x="2201863" y="5789613"/>
          <p14:tracePt t="91564" x="2192338" y="5753100"/>
          <p14:tracePt t="91572" x="2192338" y="5734050"/>
          <p14:tracePt t="91579" x="2174875" y="5716588"/>
          <p14:tracePt t="91588" x="2174875" y="5697538"/>
          <p14:tracePt t="91594" x="2174875" y="5670550"/>
          <p14:tracePt t="91602" x="2174875" y="5661025"/>
          <p14:tracePt t="91609" x="2165350" y="5634038"/>
          <p14:tracePt t="91617" x="2165350" y="5607050"/>
          <p14:tracePt t="91624" x="2165350" y="5561013"/>
          <p14:tracePt t="91632" x="2165350" y="5534025"/>
          <p14:tracePt t="91640" x="2165350" y="5514975"/>
          <p14:tracePt t="91648" x="2165350" y="5507038"/>
          <p14:tracePt t="91656" x="2165350" y="5497513"/>
          <p14:tracePt t="91671" x="2165350" y="5478463"/>
          <p14:tracePt t="91677" x="2165350" y="5470525"/>
          <p14:tracePt t="91685" x="2165350" y="5461000"/>
          <p14:tracePt t="91692" x="2165350" y="5441950"/>
          <p14:tracePt t="91700" x="2165350" y="5424488"/>
          <p14:tracePt t="91707" x="2165350" y="5405438"/>
          <p14:tracePt t="91723" x="2165350" y="5387975"/>
          <p14:tracePt t="91731" x="2182813" y="5378450"/>
          <p14:tracePt t="91738" x="2192338" y="5332413"/>
          <p14:tracePt t="91746" x="2201863" y="5305425"/>
          <p14:tracePt t="91755" x="2211388" y="5287963"/>
          <p14:tracePt t="91761" x="2211388" y="5268913"/>
          <p14:tracePt t="91769" x="2219325" y="5241925"/>
          <p14:tracePt t="91776" x="2238375" y="5214938"/>
          <p14:tracePt t="91784" x="2255838" y="5178425"/>
          <p14:tracePt t="91791" x="2274888" y="5159375"/>
          <p14:tracePt t="91799" x="2284413" y="5132388"/>
          <p14:tracePt t="91806" x="2301875" y="5113338"/>
          <p14:tracePt t="91822" x="2311400" y="5105400"/>
          <p14:tracePt t="91829" x="2311400" y="5095875"/>
          <p14:tracePt t="91838" x="2320925" y="5086350"/>
          <p14:tracePt t="91852" x="2338388" y="5059363"/>
          <p14:tracePt t="91859" x="2347913" y="5049838"/>
          <p14:tracePt t="91867" x="2357438" y="5040313"/>
          <p14:tracePt t="91875" x="2384425" y="5022850"/>
          <p14:tracePt t="91898" x="2384425" y="5013325"/>
          <p14:tracePt t="91936" x="2393950" y="5003800"/>
          <p14:tracePt t="91951" x="2401888" y="4995863"/>
          <p14:tracePt t="91958" x="2411413" y="4986338"/>
          <p14:tracePt t="91966" x="2420938" y="4976813"/>
          <p14:tracePt t="91974" x="2447925" y="4959350"/>
          <p14:tracePt t="91981" x="2474913" y="4949825"/>
          <p14:tracePt t="91989" x="2493963" y="4930775"/>
          <p14:tracePt t="91996" x="2540000" y="4903788"/>
          <p14:tracePt t="92004" x="2576513" y="4894263"/>
          <p14:tracePt t="92020" x="2584450" y="4894263"/>
          <p14:tracePt t="92026" x="2593975" y="4884738"/>
          <p14:tracePt t="92035" x="2603500" y="4884738"/>
          <p14:tracePt t="92050" x="2620963" y="4884738"/>
          <p14:tracePt t="92056" x="2630488" y="4884738"/>
          <p14:tracePt t="92072" x="2640013" y="4884738"/>
          <p14:tracePt t="92080" x="2649538" y="4884738"/>
          <p14:tracePt t="92095" x="2657475" y="4884738"/>
          <p14:tracePt t="92118" x="2667000" y="4884738"/>
          <p14:tracePt t="92702" x="2703513" y="4876800"/>
          <p14:tracePt t="92710" x="2732088" y="4867275"/>
          <p14:tracePt t="92717" x="2768600" y="4848225"/>
          <p14:tracePt t="92725" x="2795588" y="4840288"/>
          <p14:tracePt t="92732" x="2822575" y="4811713"/>
          <p14:tracePt t="92740" x="2868613" y="4794250"/>
          <p14:tracePt t="92748" x="2905125" y="4767263"/>
          <p14:tracePt t="92755" x="2922588" y="4738688"/>
          <p14:tracePt t="92763" x="2941638" y="4721225"/>
          <p14:tracePt t="92771" x="2987675" y="4694238"/>
          <p14:tracePt t="92778" x="3005138" y="4648200"/>
          <p14:tracePt t="92787" x="3051175" y="4584700"/>
          <p14:tracePt t="92793" x="3105150" y="4483100"/>
          <p14:tracePt t="92801" x="3160713" y="4383088"/>
          <p14:tracePt t="92808" x="3206750" y="4283075"/>
          <p14:tracePt t="92816" x="3260725" y="4164013"/>
          <p14:tracePt t="92824" x="3297238" y="4100513"/>
          <p14:tracePt t="92830" x="3343275" y="4027488"/>
          <p14:tracePt t="92840" x="3379788" y="3944938"/>
          <p14:tracePt t="92846" x="3425825" y="3844925"/>
          <p14:tracePt t="92855" x="3479800" y="3743325"/>
          <p14:tracePt t="92872" x="3544888" y="3606800"/>
          <p14:tracePt t="92877" x="3589338" y="3506788"/>
          <p14:tracePt t="92884" x="3625850" y="3424238"/>
          <p14:tracePt t="92892" x="3644900" y="3378200"/>
          <p14:tracePt t="92900" x="3681413" y="3333750"/>
          <p14:tracePt t="92908" x="3727450" y="3268663"/>
          <p14:tracePt t="92915" x="3744913" y="3232150"/>
          <p14:tracePt t="92922" x="3781425" y="3178175"/>
          <p14:tracePt t="92930" x="3817938" y="3132138"/>
          <p14:tracePt t="92938" x="3836988" y="3068638"/>
          <p14:tracePt t="92945" x="3890963" y="3005138"/>
          <p14:tracePt t="92954" x="3927475" y="2959100"/>
          <p14:tracePt t="92960" x="3973513" y="2903538"/>
          <p14:tracePt t="92968" x="4019550" y="2840038"/>
          <p14:tracePt t="92975" x="4046538" y="2794000"/>
          <p14:tracePt t="92983" x="4083050" y="2747963"/>
          <p14:tracePt t="92990" x="4119563" y="2703513"/>
          <p14:tracePt t="92998" x="4175125" y="2630488"/>
          <p14:tracePt t="93007" x="4211638" y="2584450"/>
          <p14:tracePt t="93013" x="4238625" y="2557463"/>
          <p14:tracePt t="93021" x="4275138" y="2501900"/>
          <p14:tracePt t="93029" x="4311650" y="2474913"/>
          <p14:tracePt t="93037" x="4348163" y="2428875"/>
          <p14:tracePt t="93043" x="4375150" y="2392363"/>
          <p14:tracePt t="93053" x="4411663" y="2365375"/>
          <p14:tracePt t="93059" x="4440238" y="2346325"/>
          <p14:tracePt t="93067" x="4467225" y="2309813"/>
          <p14:tracePt t="93074" x="4503738" y="2282825"/>
          <p14:tracePt t="93082" x="4549775" y="2246313"/>
          <p14:tracePt t="93089" x="4594225" y="2209800"/>
          <p14:tracePt t="93098" x="4649788" y="2173288"/>
          <p14:tracePt t="93105" x="4695825" y="2146300"/>
          <p14:tracePt t="93113" x="4740275" y="2119313"/>
          <p14:tracePt t="93121" x="4805363" y="2090738"/>
          <p14:tracePt t="93128" x="4859338" y="2063750"/>
          <p14:tracePt t="93135" x="4924425" y="2036763"/>
          <p14:tracePt t="93142" x="4968875" y="2000250"/>
          <p14:tracePt t="93150" x="5014913" y="1981200"/>
          <p14:tracePt t="93158" x="5060950" y="1973263"/>
          <p14:tracePt t="93166" x="5087938" y="1954213"/>
          <p14:tracePt t="93174" x="5133975" y="1927225"/>
          <p14:tracePt t="93181" x="5197475" y="1898650"/>
          <p14:tracePt t="93188" x="5224463" y="1890713"/>
          <p14:tracePt t="93196" x="5253038" y="1881188"/>
          <p14:tracePt t="93203" x="5270500" y="1871663"/>
          <p14:tracePt t="93211" x="5297488" y="1862138"/>
          <p14:tracePt t="93220" x="5307013" y="1862138"/>
          <p14:tracePt t="93226" x="5326063" y="1862138"/>
          <p14:tracePt t="93234" x="5362575" y="1862138"/>
          <p14:tracePt t="93241" x="5380038" y="1854200"/>
          <p14:tracePt t="93249" x="5399088" y="1854200"/>
          <p14:tracePt t="93256" x="5408613" y="1854200"/>
          <p14:tracePt t="93265" x="5416550" y="1854200"/>
          <p14:tracePt t="93271" x="5435600" y="1854200"/>
          <p14:tracePt t="93280" x="5445125" y="1854200"/>
          <p14:tracePt t="93288" x="5453063" y="1854200"/>
          <p14:tracePt t="93295" x="5462588" y="1854200"/>
          <p14:tracePt t="93304" x="5472113" y="1854200"/>
          <p14:tracePt t="93325" x="5481638" y="1854200"/>
          <p14:tracePt t="93333" x="5489575" y="1862138"/>
          <p14:tracePt t="93339" x="5508625" y="1862138"/>
          <p14:tracePt t="93348" x="5518150" y="1862138"/>
          <p14:tracePt t="93355" x="5526088" y="1871663"/>
          <p14:tracePt t="93364" x="5526088" y="1881188"/>
          <p14:tracePt t="93371" x="5545138" y="1890713"/>
          <p14:tracePt t="93378" x="5572125" y="1917700"/>
          <p14:tracePt t="93387" x="5591175" y="1963738"/>
          <p14:tracePt t="93393" x="5608638" y="2009775"/>
          <p14:tracePt t="93401" x="5618163" y="2027238"/>
          <p14:tracePt t="93408" x="5627688" y="2046288"/>
          <p14:tracePt t="93416" x="5627688" y="2063750"/>
          <p14:tracePt t="93423" x="5645150" y="2082800"/>
          <p14:tracePt t="93432" x="5645150" y="2100263"/>
          <p14:tracePt t="93439" x="5645150" y="2109788"/>
          <p14:tracePt t="93446" x="5645150" y="2119313"/>
          <p14:tracePt t="93454" x="5645150" y="2127250"/>
          <p14:tracePt t="93462" x="5645150" y="2146300"/>
          <p14:tracePt t="93470" x="5635625" y="2163763"/>
          <p14:tracePt t="93486" x="5627688" y="2182813"/>
          <p14:tracePt t="93491" x="5627688" y="2192338"/>
          <p14:tracePt t="93515" x="5618163" y="2200275"/>
          <p14:tracePt t="93561" x="5608638" y="2200275"/>
          <p14:tracePt t="93569" x="5608638" y="2209800"/>
          <p14:tracePt t="93584" x="5599113" y="2209800"/>
          <p14:tracePt t="93590" x="5599113" y="2219325"/>
          <p14:tracePt t="93598" x="5591175" y="2219325"/>
          <p14:tracePt t="93620" x="5581650" y="2219325"/>
          <p14:tracePt t="93636" x="5572125" y="2219325"/>
          <p14:tracePt t="93652" x="5572125" y="2228850"/>
          <p14:tracePt t="93659" x="5562600" y="2228850"/>
          <p14:tracePt t="93667" x="5545138" y="2228850"/>
          <p14:tracePt t="93674" x="5535613" y="2236788"/>
          <p14:tracePt t="93682" x="5508625" y="2236788"/>
          <p14:tracePt t="93689" x="5489575" y="2236788"/>
          <p14:tracePt t="93697" x="5472113" y="2236788"/>
          <p14:tracePt t="93705" x="5462588" y="2236788"/>
          <p14:tracePt t="93713" x="5453063" y="2236788"/>
          <p14:tracePt t="93720" x="5445125" y="2236788"/>
          <p14:tracePt t="93728" x="5435600" y="2236788"/>
          <p14:tracePt t="93736" x="5416550" y="2236788"/>
          <p14:tracePt t="93743" x="5408613" y="2236788"/>
          <p14:tracePt t="93750" x="5399088" y="2236788"/>
          <p14:tracePt t="93758" x="5389563" y="2236788"/>
          <p14:tracePt t="93765" x="5353050" y="2236788"/>
          <p14:tracePt t="93772" x="5326063" y="2236788"/>
          <p14:tracePt t="93781" x="5307013" y="2236788"/>
          <p14:tracePt t="93788" x="5297488" y="2236788"/>
          <p14:tracePt t="93796" x="5289550" y="2236788"/>
          <p14:tracePt t="93811" x="5280025" y="2236788"/>
          <p14:tracePt t="93826" x="5270500" y="2236788"/>
          <p14:tracePt t="93856" x="5260975" y="2236788"/>
          <p14:tracePt t="93918" x="5253038" y="2236788"/>
          <p14:tracePt t="94441" x="5260975" y="2236788"/>
          <p14:tracePt t="94449" x="5270500" y="2236788"/>
          <p14:tracePt t="94456" x="5280025" y="2236788"/>
          <p14:tracePt t="94487" x="5289550" y="2236788"/>
          <p14:tracePt t="94502" x="5297488" y="2236788"/>
          <p14:tracePt t="94525" x="5316538" y="2236788"/>
          <p14:tracePt t="94533" x="5326063" y="2236788"/>
          <p14:tracePt t="94540" x="5334000" y="2236788"/>
          <p14:tracePt t="94555" x="5343525" y="2228850"/>
          <p14:tracePt t="94563" x="5353050" y="2228850"/>
          <p14:tracePt t="94571" x="5362575" y="2228850"/>
          <p14:tracePt t="94578" x="5370513" y="2228850"/>
          <p14:tracePt t="94587" x="5380038" y="2228850"/>
          <p14:tracePt t="94594" x="5380038" y="2219325"/>
          <p14:tracePt t="94603" x="5389563" y="2219325"/>
          <p14:tracePt t="94638" x="5399088" y="2219325"/>
          <p14:tracePt t="94647" x="5408613" y="2219325"/>
          <p14:tracePt t="94662" x="5416550" y="2219325"/>
          <p14:tracePt t="94670" x="5416550" y="2209800"/>
          <p14:tracePt t="94676" x="5426075" y="2209800"/>
          <p14:tracePt t="94686" x="5435600" y="2209800"/>
          <p14:tracePt t="94692" x="5445125" y="2209800"/>
          <p14:tracePt t="94699" x="5453063" y="2209800"/>
          <p14:tracePt t="94707" x="5462588" y="2209800"/>
          <p14:tracePt t="94715" x="5472113" y="2209800"/>
          <p14:tracePt t="94737" x="5481638" y="2209800"/>
          <p14:tracePt t="94753" x="5489575" y="2209800"/>
          <p14:tracePt t="94768" x="5499100" y="2209800"/>
          <p14:tracePt t="94783" x="5508625" y="2209800"/>
          <p14:tracePt t="94798" x="5518150" y="2209800"/>
          <p14:tracePt t="94806" x="5526088" y="2209800"/>
          <p14:tracePt t="94814" x="5535613" y="2209800"/>
          <p14:tracePt t="94829" x="5545138" y="2192338"/>
          <p14:tracePt t="94837" x="5562600" y="2192338"/>
          <p14:tracePt t="94845" x="5572125" y="2192338"/>
          <p14:tracePt t="94859" x="5599113" y="2192338"/>
          <p14:tracePt t="94869" x="5608638" y="2192338"/>
          <p14:tracePt t="94887" x="5635625" y="2192338"/>
          <p14:tracePt t="94893" x="5645150" y="2192338"/>
          <p14:tracePt t="94897" x="5654675" y="2173288"/>
          <p14:tracePt t="94988" x="5664200" y="2173288"/>
          <p14:tracePt t="95012" x="5672138" y="2173288"/>
          <p14:tracePt t="95331" x="5681663" y="2173288"/>
          <p14:tracePt t="95338" x="5691188" y="2173288"/>
          <p14:tracePt t="95345" x="5700713" y="2173288"/>
          <p14:tracePt t="95353" x="5708650" y="2173288"/>
          <p14:tracePt t="95361" x="5708650" y="2163763"/>
          <p14:tracePt t="95376" x="5718175" y="2163763"/>
          <p14:tracePt t="95385" x="5727700" y="2163763"/>
          <p14:tracePt t="95399" x="5737225" y="2163763"/>
          <p14:tracePt t="95406" x="5754688" y="2163763"/>
          <p14:tracePt t="95421" x="5764213" y="2163763"/>
          <p14:tracePt t="95437" x="5773738" y="2163763"/>
          <p14:tracePt t="95460" x="5781675" y="2163763"/>
          <p14:tracePt t="95475" x="5791200" y="2163763"/>
          <p14:tracePt t="95489" x="5800725" y="2163763"/>
          <p14:tracePt t="95498" x="5810250" y="2163763"/>
          <p14:tracePt t="95504" x="5818188" y="2163763"/>
          <p14:tracePt t="95520" x="5827713" y="2163763"/>
          <p14:tracePt t="95543" x="5837238" y="2163763"/>
          <p14:tracePt t="95573" x="5846763" y="2163763"/>
          <p14:tracePt t="95588" x="5854700" y="2163763"/>
          <p14:tracePt t="95596" x="5864225" y="2163763"/>
          <p14:tracePt t="95611" x="5873750" y="2163763"/>
          <p14:tracePt t="95642" x="5891213" y="2163763"/>
          <p14:tracePt t="95649" x="5900738" y="2163763"/>
          <p14:tracePt t="95671" x="5910263" y="2163763"/>
          <p14:tracePt t="95680" x="5919788" y="2163763"/>
          <p14:tracePt t="95748" x="5929313" y="2163763"/>
          <p14:tracePt t="95756" x="5937250" y="2163763"/>
          <p14:tracePt t="95764" x="5956300" y="2173288"/>
          <p14:tracePt t="95771" x="5965825" y="2173288"/>
          <p14:tracePt t="95779" x="6002338" y="2173288"/>
          <p14:tracePt t="95794" x="6010275" y="2173288"/>
          <p14:tracePt t="95862" x="6046788" y="2173288"/>
          <p14:tracePt t="95869" x="6065838" y="2173288"/>
          <p14:tracePt t="95877" x="6083300" y="2173288"/>
          <p14:tracePt t="95884" x="6092825" y="2173288"/>
          <p14:tracePt t="95893" x="6102350" y="2173288"/>
          <p14:tracePt t="95902" x="6111875" y="2173288"/>
          <p14:tracePt t="95916" x="6129338" y="2173288"/>
          <p14:tracePt t="95931" x="6138863" y="2173288"/>
          <p14:tracePt t="95937" x="6148388" y="2173288"/>
          <p14:tracePt t="95945" x="6156325" y="2173288"/>
          <p14:tracePt t="95953" x="6165850" y="2173288"/>
          <p14:tracePt t="96022" x="6175375" y="2173288"/>
          <p14:tracePt t="96037" x="6192838" y="2173288"/>
          <p14:tracePt t="96044" x="6211888" y="2163763"/>
          <p14:tracePt t="96052" x="6221413" y="2163763"/>
          <p14:tracePt t="96060" x="6229350" y="2163763"/>
          <p14:tracePt t="96069" x="6238875" y="2163763"/>
          <p14:tracePt t="96075" x="6248400" y="2163763"/>
          <p14:tracePt t="96090" x="6257925" y="2163763"/>
          <p14:tracePt t="96113" x="6265863" y="2163763"/>
          <p14:tracePt t="96128" x="6275388" y="2163763"/>
          <p14:tracePt t="96136" x="6284913" y="2163763"/>
          <p14:tracePt t="96152" x="6294438" y="2163763"/>
          <p14:tracePt t="96158" x="6302375" y="2163763"/>
          <p14:tracePt t="96165" x="6311900" y="2163763"/>
          <p14:tracePt t="96181" x="6321425" y="2163763"/>
          <p14:tracePt t="96196" x="6338888" y="2163763"/>
          <p14:tracePt t="96211" x="6348413" y="2163763"/>
          <p14:tracePt t="96218" x="6357938" y="2163763"/>
          <p14:tracePt t="96241" x="6367463" y="2163763"/>
          <p14:tracePt t="96835" x="6275388" y="2173288"/>
          <p14:tracePt t="96842" x="6119813" y="2236788"/>
          <p14:tracePt t="96850" x="5983288" y="2292350"/>
          <p14:tracePt t="96857" x="5818188" y="2355850"/>
          <p14:tracePt t="96869" x="5681663" y="2428875"/>
          <p14:tracePt t="96875" x="5518150" y="2511425"/>
          <p14:tracePt t="96880" x="5297488" y="2593975"/>
          <p14:tracePt t="96889" x="5124450" y="2667000"/>
          <p14:tracePt t="96894" x="4960938" y="2747963"/>
          <p14:tracePt t="96902" x="4822825" y="2803525"/>
          <p14:tracePt t="96911" x="4630738" y="2886075"/>
          <p14:tracePt t="96918" x="4476750" y="2995613"/>
          <p14:tracePt t="96925" x="4321175" y="3068638"/>
          <p14:tracePt t="96935" x="4165600" y="3141663"/>
          <p14:tracePt t="96940" x="4029075" y="3251200"/>
          <p14:tracePt t="96948" x="3900488" y="3324225"/>
          <p14:tracePt t="96956" x="3781425" y="3414713"/>
          <p14:tracePt t="96964" x="3662363" y="3487738"/>
          <p14:tracePt t="96973" x="3571875" y="3589338"/>
          <p14:tracePt t="96978" x="3452813" y="3698875"/>
          <p14:tracePt t="96987" x="3333750" y="3798888"/>
          <p14:tracePt t="96994" x="3252788" y="3871913"/>
          <p14:tracePt t="97002" x="3151188" y="3944938"/>
          <p14:tracePt t="97009" x="3097213" y="3990975"/>
          <p14:tracePt t="97019" x="3032125" y="4064000"/>
          <p14:tracePt t="97024" x="2987675" y="4110038"/>
          <p14:tracePt t="97033" x="2932113" y="4146550"/>
          <p14:tracePt t="97039" x="2868613" y="4183063"/>
          <p14:tracePt t="97048" x="2822575" y="4237038"/>
          <p14:tracePt t="97055" x="2776538" y="4283075"/>
          <p14:tracePt t="97063" x="2722563" y="4346575"/>
          <p14:tracePt t="97071" x="2667000" y="4410075"/>
          <p14:tracePt t="97078" x="2630488" y="4492625"/>
          <p14:tracePt t="97085" x="2576513" y="4556125"/>
          <p14:tracePt t="97093" x="2540000" y="4621213"/>
          <p14:tracePt t="97101" x="2493963" y="4702175"/>
          <p14:tracePt t="97108" x="2430463" y="4757738"/>
          <p14:tracePt t="97117" x="2393950" y="4803775"/>
          <p14:tracePt t="97123" x="2357438" y="4848225"/>
          <p14:tracePt t="97131" x="2311400" y="4884738"/>
          <p14:tracePt t="97138" x="2255838" y="4959350"/>
          <p14:tracePt t="97146" x="2192338" y="5003800"/>
          <p14:tracePt t="97155" x="2128838" y="5059363"/>
          <p14:tracePt t="97161" x="2073275" y="5113338"/>
          <p14:tracePt t="97169" x="2019300" y="5195888"/>
          <p14:tracePt t="97177" x="1954213" y="5241925"/>
          <p14:tracePt t="97185" x="1909763" y="5295900"/>
          <p14:tracePt t="97192" x="1873250" y="5341938"/>
          <p14:tracePt t="97201" x="1836738" y="5405438"/>
          <p14:tracePt t="97206" x="1800225" y="5434013"/>
          <p14:tracePt t="97215" x="1781175" y="5461000"/>
          <p14:tracePt t="97222" x="1754188" y="5487988"/>
          <p14:tracePt t="97229" x="1717675" y="5507038"/>
          <p14:tracePt t="97239" x="1690688" y="5534025"/>
          <p14:tracePt t="97244" x="1671638" y="5551488"/>
          <p14:tracePt t="97252" x="1654175" y="5561013"/>
          <p14:tracePt t="97260" x="1654175" y="5580063"/>
          <p14:tracePt t="97268" x="1644650" y="5580063"/>
          <p14:tracePt t="97602" x="1644650" y="5570538"/>
          <p14:tracePt t="97610" x="1644650" y="5543550"/>
          <p14:tracePt t="97617" x="1635125" y="5534025"/>
          <p14:tracePt t="97624" x="1635125" y="5524500"/>
          <p14:tracePt t="97634" x="1635125" y="5514975"/>
          <p14:tracePt t="97640" x="1635125" y="5497513"/>
          <p14:tracePt t="97654" x="1635125" y="5487988"/>
          <p14:tracePt t="97678" x="1635125" y="5478463"/>
          <p14:tracePt t="97685" x="1635125" y="5470525"/>
          <p14:tracePt t="97693" x="1635125" y="5461000"/>
          <p14:tracePt t="97701" x="1635125" y="5451475"/>
          <p14:tracePt t="97708" x="1635125" y="5441950"/>
          <p14:tracePt t="97723" x="1635125" y="5424488"/>
          <p14:tracePt t="97738" x="1635125" y="5414963"/>
          <p14:tracePt t="97746" x="1635125" y="5397500"/>
          <p14:tracePt t="97777" x="1635125" y="5387975"/>
          <p14:tracePt t="98104" x="1635125" y="5378450"/>
          <p14:tracePt t="98111" x="1635125" y="5360988"/>
          <p14:tracePt t="98118" x="1635125" y="5341938"/>
          <p14:tracePt t="98126" x="1644650" y="5341938"/>
          <p14:tracePt t="98135" x="1644650" y="5324475"/>
          <p14:tracePt t="98141" x="1644650" y="5314950"/>
          <p14:tracePt t="98150" x="1654175" y="5287963"/>
          <p14:tracePt t="98165" x="1654175" y="5278438"/>
          <p14:tracePt t="98171" x="1654175" y="5268913"/>
          <p14:tracePt t="98179" x="1662113" y="5268913"/>
          <p14:tracePt t="98187" x="1662113" y="5259388"/>
          <p14:tracePt t="98210" x="1662113" y="5251450"/>
          <p14:tracePt t="98239" x="1662113" y="5241925"/>
          <p14:tracePt t="98247" x="1662113" y="5232400"/>
          <p14:tracePt t="98255" x="1662113" y="5222875"/>
          <p14:tracePt t="98270" x="1671638" y="5214938"/>
          <p14:tracePt t="98278" x="1671638" y="5205413"/>
          <p14:tracePt t="98293" x="1681163" y="5205413"/>
          <p14:tracePt t="98331" x="1681163" y="5195888"/>
          <p14:tracePt t="98346" x="1690688" y="5195888"/>
          <p14:tracePt t="98362" x="1690688" y="5186363"/>
          <p14:tracePt t="98368" x="1708150" y="5186363"/>
          <p14:tracePt t="98377" x="1717675" y="5186363"/>
          <p14:tracePt t="98385" x="1727200" y="5178425"/>
          <p14:tracePt t="98401" x="1744663" y="5178425"/>
          <p14:tracePt t="98416" x="1754188" y="5178425"/>
          <p14:tracePt t="98445" x="1763713" y="5178425"/>
          <p14:tracePt t="98452" x="1771650" y="5178425"/>
          <p14:tracePt t="98460" x="1790700" y="5178425"/>
          <p14:tracePt t="98469" x="1800225" y="5178425"/>
          <p14:tracePt t="98476" x="1817688" y="5178425"/>
          <p14:tracePt t="98484" x="1836738" y="5178425"/>
          <p14:tracePt t="98490" x="1844675" y="5178425"/>
          <p14:tracePt t="98498" x="1854200" y="5178425"/>
          <p14:tracePt t="98506" x="1873250" y="5178425"/>
          <p14:tracePt t="98514" x="1881188" y="5178425"/>
          <p14:tracePt t="98529" x="1900238" y="5178425"/>
          <p14:tracePt t="98551" x="1909763" y="5178425"/>
          <p14:tracePt t="98583" x="1927225" y="5178425"/>
          <p14:tracePt t="98589" x="1954213" y="5178425"/>
          <p14:tracePt t="98597" x="1990725" y="5178425"/>
          <p14:tracePt t="98613" x="2009775" y="5178425"/>
          <p14:tracePt t="98619" x="2019300" y="5178425"/>
          <p14:tracePt t="98635" x="2027238" y="5178425"/>
          <p14:tracePt t="98642" x="2036763" y="5178425"/>
          <p14:tracePt t="98651" x="2055813" y="5178425"/>
          <p14:tracePt t="98667" x="2073275" y="5178425"/>
          <p14:tracePt t="98673" x="2100263" y="5178425"/>
          <p14:tracePt t="98681" x="2119313" y="5178425"/>
          <p14:tracePt t="98688" x="2136775" y="5168900"/>
          <p14:tracePt t="98696" x="2155825" y="5168900"/>
          <p14:tracePt t="98703" x="2174875" y="5168900"/>
          <p14:tracePt t="98711" x="2192338" y="5168900"/>
          <p14:tracePt t="98719" x="2228850" y="5159375"/>
          <p14:tracePt t="98726" x="2238375" y="5159375"/>
          <p14:tracePt t="98735" x="2255838" y="5159375"/>
          <p14:tracePt t="98741" x="2274888" y="5159375"/>
          <p14:tracePt t="98750" x="2284413" y="5141913"/>
          <p14:tracePt t="98765" x="2292350" y="5141913"/>
          <p14:tracePt t="98772" x="2301875" y="5141913"/>
          <p14:tracePt t="98779" x="2311400" y="5141913"/>
          <p14:tracePt t="98786" x="2328863" y="5141913"/>
          <p14:tracePt t="98795" x="2338388" y="5141913"/>
          <p14:tracePt t="98810" x="2347913" y="5141913"/>
          <p14:tracePt t="98833" x="2365375" y="5141913"/>
          <p14:tracePt t="98894" x="2365375" y="5132388"/>
          <p14:tracePt t="98969" x="2374900" y="5132388"/>
          <p14:tracePt t="99570" x="2420938" y="5132388"/>
          <p14:tracePt t="99577" x="2447925" y="5132388"/>
          <p14:tracePt t="99584" x="2484438" y="5141913"/>
          <p14:tracePt t="99592" x="2503488" y="5141913"/>
          <p14:tracePt t="99600" x="2520950" y="5141913"/>
          <p14:tracePt t="99608" x="2520950" y="5149850"/>
          <p14:tracePt t="99617" x="2566988" y="5159375"/>
          <p14:tracePt t="99622" x="2603500" y="5168900"/>
          <p14:tracePt t="99630" x="2649538" y="5178425"/>
          <p14:tracePt t="99638" x="2676525" y="5195888"/>
          <p14:tracePt t="99646" x="2703513" y="5205413"/>
          <p14:tracePt t="99654" x="2740025" y="5214938"/>
          <p14:tracePt t="99661" x="2776538" y="5222875"/>
          <p14:tracePt t="99669" x="2795588" y="5222875"/>
          <p14:tracePt t="99676" x="2813050" y="5232400"/>
          <p14:tracePt t="99683" x="2832100" y="5232400"/>
          <p14:tracePt t="99691" x="2849563" y="5241925"/>
          <p14:tracePt t="99706" x="2859088" y="5241925"/>
          <p14:tracePt t="99715" x="2868613" y="5241925"/>
          <p14:tracePt t="99721" x="2886075" y="5251450"/>
          <p14:tracePt t="99729" x="2895600" y="5251450"/>
          <p14:tracePt t="99736" x="2914650" y="5259388"/>
          <p14:tracePt t="99745" x="2951163" y="5268913"/>
          <p14:tracePt t="99751" x="2968625" y="5268913"/>
          <p14:tracePt t="99760" x="2995613" y="5278438"/>
          <p14:tracePt t="99767" x="3041650" y="5295900"/>
          <p14:tracePt t="99775" x="3068638" y="5295900"/>
          <p14:tracePt t="99783" x="3105150" y="5314950"/>
          <p14:tracePt t="99790" x="3133725" y="5314950"/>
          <p14:tracePt t="99799" x="3141663" y="5314950"/>
          <p14:tracePt t="99805" x="3151188" y="5314950"/>
          <p14:tracePt t="99820" x="3160713" y="5314950"/>
          <p14:tracePt t="99835" x="3170238" y="5314950"/>
          <p14:tracePt t="99844" x="3178175" y="5314950"/>
          <p14:tracePt t="99851" x="3187700" y="5314950"/>
          <p14:tracePt t="99858" x="3197225" y="5314950"/>
          <p14:tracePt t="99867" x="3206750" y="5314950"/>
          <p14:tracePt t="99884" x="3243263" y="5314950"/>
          <p14:tracePt t="99890" x="3260725" y="5314950"/>
          <p14:tracePt t="99896" x="3279775" y="5314950"/>
          <p14:tracePt t="99903" x="3289300" y="5314950"/>
          <p14:tracePt t="99912" x="3297238" y="5314950"/>
          <p14:tracePt t="99927" x="3306763" y="5314950"/>
          <p14:tracePt t="99973" x="3316288" y="5314950"/>
          <p14:tracePt t="99996" x="3325813" y="5324475"/>
          <p14:tracePt t="100002" x="3333750" y="5324475"/>
          <p14:tracePt t="100011" x="3343275" y="5324475"/>
          <p14:tracePt t="100018" x="3352800" y="5324475"/>
          <p14:tracePt t="100034" x="3362325" y="5324475"/>
          <p14:tracePt t="100071" x="3370263" y="5324475"/>
          <p14:tracePt t="101621" x="3416300" y="5259388"/>
          <p14:tracePt t="101631" x="3462338" y="5186363"/>
          <p14:tracePt t="101636" x="3525838" y="5113338"/>
          <p14:tracePt t="101645" x="3581400" y="5032375"/>
          <p14:tracePt t="101652" x="3635375" y="4949825"/>
          <p14:tracePt t="101660" x="3708400" y="4848225"/>
          <p14:tracePt t="101668" x="3744913" y="4784725"/>
          <p14:tracePt t="101675" x="3810000" y="4721225"/>
          <p14:tracePt t="101682" x="3863975" y="4648200"/>
          <p14:tracePt t="101689" x="3919538" y="4584700"/>
          <p14:tracePt t="101698" x="3973513" y="4502150"/>
          <p14:tracePt t="101705" x="4056063" y="4419600"/>
          <p14:tracePt t="101713" x="4129088" y="4337050"/>
          <p14:tracePt t="101719" x="4192588" y="4264025"/>
          <p14:tracePt t="101727" x="4265613" y="4164013"/>
          <p14:tracePt t="101735" x="4338638" y="4100513"/>
          <p14:tracePt t="101743" x="4403725" y="4017963"/>
          <p14:tracePt t="101750" x="4457700" y="3917950"/>
          <p14:tracePt t="101758" x="4513263" y="3852863"/>
          <p14:tracePt t="101766" x="4586288" y="3762375"/>
          <p14:tracePt t="101773" x="4622800" y="3689350"/>
          <p14:tracePt t="101781" x="4640263" y="3652838"/>
          <p14:tracePt t="101789" x="4667250" y="3606800"/>
          <p14:tracePt t="101797" x="4686300" y="3589338"/>
          <p14:tracePt t="101804" x="4695825" y="3570288"/>
          <p14:tracePt t="101812" x="4703763" y="3552825"/>
          <p14:tracePt t="101819" x="4722813" y="3543300"/>
          <p14:tracePt t="101827" x="4740275" y="3524250"/>
          <p14:tracePt t="101836" x="4759325" y="3497263"/>
          <p14:tracePt t="101843" x="4795838" y="3470275"/>
          <p14:tracePt t="101849" x="4822825" y="3451225"/>
          <p14:tracePt t="101858" x="4859338" y="3433763"/>
          <p14:tracePt t="101866" x="4878388" y="3414713"/>
          <p14:tracePt t="101883" x="4941888" y="3360738"/>
          <p14:tracePt t="101889" x="4960938" y="3351213"/>
          <p14:tracePt t="101896" x="4978400" y="3324225"/>
          <p14:tracePt t="101902" x="5005388" y="3287713"/>
          <p14:tracePt t="101911" x="5041900" y="3260725"/>
          <p14:tracePt t="101920" x="5070475" y="3224213"/>
          <p14:tracePt t="101926" x="5114925" y="3187700"/>
          <p14:tracePt t="101934" x="5151438" y="3141663"/>
          <p14:tracePt t="101941" x="5180013" y="3095625"/>
          <p14:tracePt t="101949" x="5197475" y="3049588"/>
          <p14:tracePt t="101956" x="5224463" y="3022600"/>
          <p14:tracePt t="101966" x="5233988" y="3005138"/>
          <p14:tracePt t="101971" x="5243513" y="2986088"/>
          <p14:tracePt t="101979" x="5253038" y="2968625"/>
          <p14:tracePt t="101986" x="5260975" y="2949575"/>
          <p14:tracePt t="101995" x="5280025" y="2913063"/>
          <p14:tracePt t="102004" x="5307013" y="2886075"/>
          <p14:tracePt t="102009" x="5326063" y="2867025"/>
          <p14:tracePt t="102016" x="5334000" y="2849563"/>
          <p14:tracePt t="102024" x="5353050" y="2830513"/>
          <p14:tracePt t="102032" x="5353050" y="2820988"/>
          <p14:tracePt t="102040" x="5362575" y="2803525"/>
          <p14:tracePt t="102048" x="5370513" y="2784475"/>
          <p14:tracePt t="102055" x="5380038" y="2776538"/>
          <p14:tracePt t="102064" x="5399088" y="2747963"/>
          <p14:tracePt t="102070" x="5408613" y="2730500"/>
          <p14:tracePt t="102078" x="5408613" y="2720975"/>
          <p14:tracePt t="102085" x="5416550" y="2711450"/>
          <p14:tracePt t="102102" x="5426075" y="2711450"/>
          <p14:tracePt t="102108" x="5435600" y="2693988"/>
          <p14:tracePt t="102131" x="5435600" y="2684463"/>
          <p14:tracePt t="102147" x="5435600" y="2674938"/>
          <p14:tracePt t="102176" x="5445125" y="2674938"/>
          <p14:tracePt t="102950" x="5453063" y="2674938"/>
          <p14:tracePt t="103947" x="5462588" y="2674938"/>
          <p14:tracePt t="103955" x="5481638" y="2667000"/>
          <p14:tracePt t="103963" x="5499100" y="2667000"/>
          <p14:tracePt t="103970" x="5518150" y="2657475"/>
          <p14:tracePt t="103978" x="5526088" y="2657475"/>
          <p14:tracePt t="103985" x="5535613" y="2657475"/>
          <p14:tracePt t="104000" x="5545138" y="2657475"/>
          <p14:tracePt t="104008" x="5554663" y="2647950"/>
          <p14:tracePt t="104015" x="5562600" y="2647950"/>
          <p14:tracePt t="104024" x="5572125" y="2647950"/>
          <p14:tracePt t="104031" x="5581650" y="2647950"/>
          <p14:tracePt t="104038" x="5599113" y="2647950"/>
          <p14:tracePt t="104046" x="5635625" y="2647950"/>
          <p14:tracePt t="104054" x="5645150" y="2647950"/>
          <p14:tracePt t="104063" x="5654675" y="2647950"/>
          <p14:tracePt t="104069" x="5672138" y="2647950"/>
          <p14:tracePt t="104076" x="5681663" y="2647950"/>
          <p14:tracePt t="104083" x="5691188" y="2647950"/>
          <p14:tracePt t="104092" x="5700713" y="2647950"/>
          <p14:tracePt t="104099" x="5708650" y="2647950"/>
          <p14:tracePt t="104106" x="5718175" y="2647950"/>
          <p14:tracePt t="104115" x="5737225" y="2647950"/>
          <p14:tracePt t="104122" x="5781675" y="2647950"/>
          <p14:tracePt t="104130" x="5800725" y="2647950"/>
          <p14:tracePt t="104137" x="5818188" y="2647950"/>
          <p14:tracePt t="104152" x="5837238" y="2647950"/>
          <p14:tracePt t="104160" x="5854700" y="2647950"/>
          <p14:tracePt t="104167" x="5864225" y="2657475"/>
          <p14:tracePt t="104176" x="5873750" y="2657475"/>
          <p14:tracePt t="104182" x="5883275" y="2657475"/>
          <p14:tracePt t="104206" x="5891213" y="2657475"/>
          <p14:tracePt t="104236" x="5910263" y="2657475"/>
          <p14:tracePt t="104244" x="5919788" y="2657475"/>
          <p14:tracePt t="104251" x="5929313" y="2657475"/>
          <p14:tracePt t="104259" x="5937250" y="2657475"/>
          <p14:tracePt t="104274" x="5946775" y="2657475"/>
          <p14:tracePt t="104350" x="5956300" y="2657475"/>
          <p14:tracePt t="104358" x="5965825" y="2657475"/>
          <p14:tracePt t="104373" x="5973763" y="2657475"/>
          <p14:tracePt t="104380" x="5983288" y="2657475"/>
          <p14:tracePt t="104411" x="5992813" y="2657475"/>
          <p14:tracePt t="104685" x="6002338" y="2657475"/>
          <p14:tracePt t="104699" x="6010275" y="2657475"/>
          <p14:tracePt t="104707" x="6019800" y="2657475"/>
          <p14:tracePt t="104714" x="6038850" y="2657475"/>
          <p14:tracePt t="104730" x="6046788" y="2657475"/>
          <p14:tracePt t="104746" x="6056313" y="2657475"/>
          <p14:tracePt t="105247" x="5983288" y="2703513"/>
          <p14:tracePt t="105255" x="5864225" y="2794000"/>
          <p14:tracePt t="105262" x="5745163" y="2886075"/>
          <p14:tracePt t="105269" x="5591175" y="2976563"/>
          <p14:tracePt t="105279" x="5472113" y="3059113"/>
          <p14:tracePt t="105285" x="5316538" y="3187700"/>
          <p14:tracePt t="105292" x="5180013" y="3297238"/>
          <p14:tracePt t="105299" x="4968875" y="3451225"/>
          <p14:tracePt t="105307" x="4805363" y="3579813"/>
          <p14:tracePt t="105315" x="4576763" y="3752850"/>
          <p14:tracePt t="105323" x="4421188" y="3862388"/>
          <p14:tracePt t="105330" x="4302125" y="3971925"/>
          <p14:tracePt t="105338" x="4183063" y="4073525"/>
          <p14:tracePt t="105346" x="4083050" y="4164013"/>
          <p14:tracePt t="105352" x="3983038" y="4237038"/>
          <p14:tracePt t="105362" x="3873500" y="4337050"/>
          <p14:tracePt t="105368" x="3773488" y="4438650"/>
          <p14:tracePt t="105376" x="3671888" y="4538663"/>
          <p14:tracePt t="105383" x="3552825" y="4611688"/>
          <p14:tracePt t="105391" x="3471863" y="4702175"/>
          <p14:tracePt t="105400" x="3370263" y="4775200"/>
          <p14:tracePt t="105406" x="3289300" y="4840288"/>
          <p14:tracePt t="105413" x="3233738" y="4876800"/>
          <p14:tracePt t="105422" x="3187700" y="4930775"/>
          <p14:tracePt t="105429" x="3124200" y="4967288"/>
          <p14:tracePt t="105436" x="3087688" y="5032375"/>
          <p14:tracePt t="105446" x="3032125" y="5068888"/>
          <p14:tracePt t="105451" x="3005138" y="5095875"/>
          <p14:tracePt t="105459" x="2968625" y="5132388"/>
          <p14:tracePt t="105467" x="2932113" y="5149850"/>
          <p14:tracePt t="105475" x="2905125" y="5168900"/>
          <p14:tracePt t="105484" x="2878138" y="5186363"/>
          <p14:tracePt t="105490" x="2832100" y="5241925"/>
          <p14:tracePt t="105497" x="2805113" y="5268913"/>
          <p14:tracePt t="105505" x="2768600" y="5314950"/>
          <p14:tracePt t="105513" x="2703513" y="5351463"/>
          <p14:tracePt t="105520" x="2667000" y="5387975"/>
          <p14:tracePt t="105529" x="2649538" y="5405438"/>
          <p14:tracePt t="105535" x="2613025" y="5451475"/>
          <p14:tracePt t="105543" x="2593975" y="5470525"/>
          <p14:tracePt t="105550" x="2576513" y="5478463"/>
          <p14:tracePt t="105558" x="2566988" y="5487988"/>
          <p14:tracePt t="105566" x="2557463" y="5497513"/>
          <p14:tracePt t="105574" x="2547938" y="5507038"/>
          <p14:tracePt t="105582" x="2530475" y="5524500"/>
          <p14:tracePt t="105589" x="2503488" y="5543550"/>
          <p14:tracePt t="105597" x="2484438" y="5570538"/>
          <p14:tracePt t="105604" x="2466975" y="5607050"/>
          <p14:tracePt t="105612" x="2457450" y="5624513"/>
          <p14:tracePt t="105619" x="2447925" y="5634038"/>
          <p14:tracePt t="105627" x="2438400" y="5643563"/>
          <p14:tracePt t="105634" x="2430463" y="5643563"/>
          <p14:tracePt t="105642" x="2411413" y="5653088"/>
          <p14:tracePt t="105649" x="2393950" y="5661025"/>
          <p14:tracePt t="105657" x="2365375" y="5680075"/>
          <p14:tracePt t="105665" x="2357438" y="5680075"/>
          <p14:tracePt t="105672" x="2347913" y="5680075"/>
          <p14:tracePt t="105687" x="2338388" y="5680075"/>
          <p14:tracePt t="105695" x="2328863" y="5680075"/>
          <p14:tracePt t="105702" x="2328863" y="5689600"/>
          <p14:tracePt t="105710" x="2320925" y="5689600"/>
          <p14:tracePt t="105718" x="2301875" y="5697538"/>
          <p14:tracePt t="105726" x="2292350" y="5697538"/>
          <p14:tracePt t="105733" x="2292350" y="5707063"/>
          <p14:tracePt t="105741" x="2284413" y="5707063"/>
          <p14:tracePt t="105755" x="2274888" y="5707063"/>
          <p14:tracePt t="105795" x="2255838" y="5716588"/>
          <p14:tracePt t="105801" x="2255838" y="5726113"/>
          <p14:tracePt t="105809" x="2228850" y="5734050"/>
          <p14:tracePt t="105816" x="2211388" y="5743575"/>
          <p14:tracePt t="105824" x="2182813" y="5762625"/>
          <p14:tracePt t="105833" x="2165350" y="5762625"/>
          <p14:tracePt t="105840" x="2146300" y="5770563"/>
          <p14:tracePt t="105848" x="2128838" y="5780088"/>
          <p14:tracePt t="105863" x="2119313" y="5780088"/>
          <p14:tracePt t="105880" x="2100263" y="5789613"/>
          <p14:tracePt t="105885" x="2092325" y="5789613"/>
          <p14:tracePt t="105894" x="2082800" y="5789613"/>
          <p14:tracePt t="105900" x="2073275" y="5789613"/>
          <p14:tracePt t="105915" x="2055813" y="5789613"/>
          <p14:tracePt t="105925" x="2046288" y="5789613"/>
          <p14:tracePt t="105930" x="2036763" y="5799138"/>
          <p14:tracePt t="105938" x="2027238" y="5799138"/>
          <p14:tracePt t="105947" x="2009775" y="5799138"/>
          <p14:tracePt t="105954" x="1990725" y="5799138"/>
          <p14:tracePt t="106006" x="1982788" y="5799138"/>
          <p14:tracePt t="106083" x="1973263" y="5799138"/>
          <p14:tracePt t="106097" x="1963738" y="5799138"/>
          <p14:tracePt t="106106" x="1954213" y="5807075"/>
          <p14:tracePt t="106113" x="1946275" y="5807075"/>
          <p14:tracePt t="106121" x="1936750" y="5807075"/>
          <p14:tracePt t="106129" x="1900238" y="5816600"/>
          <p14:tracePt t="106136" x="1881188" y="5816600"/>
          <p14:tracePt t="106143" x="1854200" y="5835650"/>
          <p14:tracePt t="106151" x="1836738" y="5835650"/>
          <p14:tracePt t="106159" x="1817688" y="5843588"/>
          <p14:tracePt t="106166" x="1800225" y="5843588"/>
          <p14:tracePt t="106174" x="1790700" y="5843588"/>
          <p14:tracePt t="106181" x="1781175" y="5843588"/>
          <p14:tracePt t="106212" x="1771650" y="5843588"/>
          <p14:tracePt t="106228" x="1763713" y="5843588"/>
          <p14:tracePt t="106235" x="1744663" y="5843588"/>
          <p14:tracePt t="106243" x="1735138" y="5843588"/>
          <p14:tracePt t="106250" x="1727200" y="5843588"/>
          <p14:tracePt t="106257" x="1717675" y="5843588"/>
          <p14:tracePt t="106273" x="1708150" y="5843588"/>
          <p14:tracePt t="106280" x="1698625" y="5843588"/>
          <p14:tracePt t="106288" x="1690688" y="5843588"/>
          <p14:tracePt t="106296" x="1681163" y="5843588"/>
          <p14:tracePt t="106303" x="1671638" y="5843588"/>
          <p14:tracePt t="106851" x="1671638" y="5835650"/>
          <p14:tracePt t="106865" x="1671638" y="5826125"/>
          <p14:tracePt t="106874" x="1671638" y="5816600"/>
          <p14:tracePt t="106884" x="1671638" y="5807075"/>
          <p14:tracePt t="106888" x="1671638" y="5799138"/>
          <p14:tracePt t="106904" x="1671638" y="5780088"/>
          <p14:tracePt t="106912" x="1681163" y="5770563"/>
          <p14:tracePt t="106919" x="1690688" y="5762625"/>
          <p14:tracePt t="106928" x="1708150" y="5753100"/>
          <p14:tracePt t="106934" x="1717675" y="5743575"/>
          <p14:tracePt t="106942" x="1727200" y="5734050"/>
          <p14:tracePt t="106958" x="1727200" y="5726113"/>
          <p14:tracePt t="106964" x="1735138" y="5726113"/>
          <p14:tracePt t="106973" x="1744663" y="5726113"/>
          <p14:tracePt t="106979" x="1771650" y="5726113"/>
          <p14:tracePt t="106988" x="1781175" y="5716588"/>
          <p14:tracePt t="106995" x="1790700" y="5716588"/>
          <p14:tracePt t="107003" x="1800225" y="5716588"/>
          <p14:tracePt t="107012" x="1817688" y="5707063"/>
          <p14:tracePt t="107026" x="1827213" y="5707063"/>
          <p14:tracePt t="107033" x="1836738" y="5707063"/>
          <p14:tracePt t="107041" x="1844675" y="5697538"/>
          <p14:tracePt t="107048" x="1863725" y="5697538"/>
          <p14:tracePt t="107063" x="1873250" y="5697538"/>
          <p14:tracePt t="107079" x="1881188" y="5697538"/>
          <p14:tracePt t="107095" x="1890713" y="5697538"/>
          <p14:tracePt t="107109" x="1909763" y="5697538"/>
          <p14:tracePt t="107125" x="1917700" y="5697538"/>
          <p14:tracePt t="107140" x="1927225" y="5697538"/>
          <p14:tracePt t="107147" x="1936750" y="5697538"/>
          <p14:tracePt t="107155" x="1936750" y="5689600"/>
          <p14:tracePt t="107163" x="1946275" y="5689600"/>
          <p14:tracePt t="107170" x="1954213" y="5689600"/>
          <p14:tracePt t="107185" x="1963738" y="5689600"/>
          <p14:tracePt t="107195" x="1973263" y="5689600"/>
          <p14:tracePt t="107208" x="1982788" y="5689600"/>
          <p14:tracePt t="107223" x="1990725" y="5689600"/>
          <p14:tracePt t="107253" x="2000250" y="5689600"/>
          <p14:tracePt t="107261" x="2009775" y="5689600"/>
          <p14:tracePt t="107277" x="2019300" y="5689600"/>
          <p14:tracePt t="107284" x="2027238" y="5689600"/>
          <p14:tracePt t="107299" x="2055813" y="5697538"/>
          <p14:tracePt t="107307" x="2063750" y="5697538"/>
          <p14:tracePt t="107322" x="2073275" y="5707063"/>
          <p14:tracePt t="107330" x="2082800" y="5707063"/>
          <p14:tracePt t="107336" x="2100263" y="5716588"/>
          <p14:tracePt t="107345" x="2109788" y="5716588"/>
          <p14:tracePt t="107352" x="2119313" y="5716588"/>
          <p14:tracePt t="107362" x="2128838" y="5716588"/>
          <p14:tracePt t="107374" x="2136775" y="5726113"/>
          <p14:tracePt t="107412" x="2146300" y="5726113"/>
          <p14:tracePt t="107421" x="2155825" y="5726113"/>
          <p14:tracePt t="107444" x="2165350" y="5726113"/>
          <p14:tracePt t="107475" x="2174875" y="5726113"/>
          <p14:tracePt t="107496" x="2182813" y="5726113"/>
          <p14:tracePt t="107504" x="2201863" y="5734050"/>
          <p14:tracePt t="107550" x="2211388" y="5734050"/>
          <p14:tracePt t="107648" x="2219325" y="5734050"/>
          <p14:tracePt t="107732" x="2228850" y="5734050"/>
          <p14:tracePt t="107741" x="2228850" y="5743575"/>
          <p14:tracePt t="107746" x="2238375" y="5743575"/>
          <p14:tracePt t="107755" x="2247900" y="5743575"/>
          <p14:tracePt t="107770" x="2255838" y="5743575"/>
          <p14:tracePt t="107777" x="2265363" y="5753100"/>
          <p14:tracePt t="107800" x="2284413" y="5762625"/>
          <p14:tracePt t="107808" x="2292350" y="5762625"/>
          <p14:tracePt t="107823" x="2301875" y="5762625"/>
          <p14:tracePt t="107838" x="2311400" y="5762625"/>
          <p14:tracePt t="107854" x="2320925" y="5762625"/>
          <p14:tracePt t="107862" x="2338388" y="5770563"/>
          <p14:tracePt t="107878" x="2357438" y="5770563"/>
          <p14:tracePt t="107896" x="2393950" y="5789613"/>
          <p14:tracePt t="107902" x="2411413" y="5789613"/>
          <p14:tracePt t="107907" x="2430463" y="5789613"/>
          <p14:tracePt t="107914" x="2438400" y="5799138"/>
          <p14:tracePt t="107921" x="2447925" y="5799138"/>
          <p14:tracePt t="107930" x="2457450" y="5799138"/>
          <p14:tracePt t="107936" x="2474913" y="5799138"/>
          <p14:tracePt t="107952" x="2484438" y="5807075"/>
          <p14:tracePt t="107961" x="2511425" y="5807075"/>
          <p14:tracePt t="107967" x="2520950" y="5807075"/>
          <p14:tracePt t="107975" x="2547938" y="5807075"/>
          <p14:tracePt t="107982" x="2566988" y="5807075"/>
          <p14:tracePt t="107989" x="2584450" y="5807075"/>
          <p14:tracePt t="107997" x="2603500" y="5816600"/>
          <p14:tracePt t="108006" x="2630488" y="5816600"/>
          <p14:tracePt t="108013" x="2686050" y="5816600"/>
          <p14:tracePt t="108021" x="2713038" y="5816600"/>
          <p14:tracePt t="108029" x="2732088" y="5816600"/>
          <p14:tracePt t="108036" x="2740025" y="5826125"/>
          <p14:tracePt t="108045" x="2749550" y="5826125"/>
          <p14:tracePt t="108051" x="2759075" y="5826125"/>
          <p14:tracePt t="108059" x="2776538" y="5826125"/>
          <p14:tracePt t="108074" x="2795588" y="5826125"/>
          <p14:tracePt t="108081" x="2813050" y="5826125"/>
          <p14:tracePt t="108089" x="2841625" y="5826125"/>
          <p14:tracePt t="108096" x="2849563" y="5826125"/>
          <p14:tracePt t="108105" x="2859088" y="5826125"/>
          <p14:tracePt t="108113" x="2868613" y="5826125"/>
          <p14:tracePt t="108120" x="2878138" y="5826125"/>
          <p14:tracePt t="108128" x="2886075" y="5826125"/>
          <p14:tracePt t="108142" x="2895600" y="5826125"/>
          <p14:tracePt t="108149" x="2905125" y="5826125"/>
          <p14:tracePt t="108157" x="2914650" y="5826125"/>
          <p14:tracePt t="108164" x="2922588" y="5826125"/>
          <p14:tracePt t="108172" x="2932113" y="5816600"/>
          <p14:tracePt t="108187" x="2941638" y="5816600"/>
          <p14:tracePt t="108203" x="2951163" y="5816600"/>
          <p14:tracePt t="108302" x="2959100" y="5816600"/>
          <p14:tracePt t="108401" x="2968625" y="5816600"/>
          <p14:tracePt t="108492" x="2987675" y="5816600"/>
          <p14:tracePt t="111016" x="3114675" y="5597525"/>
          <p14:tracePt t="111023" x="3443288" y="5241925"/>
          <p14:tracePt t="111031" x="3681413" y="4967288"/>
          <p14:tracePt t="111038" x="4000500" y="4648200"/>
          <p14:tracePt t="111045" x="4421188" y="4300538"/>
          <p14:tracePt t="111054" x="4822825" y="3908425"/>
          <p14:tracePt t="111061" x="5207000" y="3560763"/>
          <p14:tracePt t="111069" x="5453063" y="3341688"/>
          <p14:tracePt t="111076" x="5737225" y="3178175"/>
          <p14:tracePt t="111084" x="6038850" y="2986088"/>
          <p14:tracePt t="111092" x="6294438" y="2830513"/>
          <p14:tracePt t="111099" x="6550025" y="2667000"/>
          <p14:tracePt t="111107" x="6750050" y="2501900"/>
          <p14:tracePt t="111114" x="6888163" y="2382838"/>
          <p14:tracePt t="111121" x="7024688" y="2273300"/>
          <p14:tracePt t="111129" x="7143750" y="2192338"/>
          <p14:tracePt t="111137" x="7243763" y="2100263"/>
          <p14:tracePt t="111146" x="7316788" y="2036763"/>
          <p14:tracePt t="111152" x="7335838" y="2000250"/>
          <p14:tracePt t="111159" x="7353300" y="1990725"/>
          <p14:tracePt t="111358" x="7153275" y="2163763"/>
          <p14:tracePt t="111365" x="6832600" y="2455863"/>
          <p14:tracePt t="111372" x="6586538" y="2703513"/>
          <p14:tracePt t="111380" x="6375400" y="2922588"/>
          <p14:tracePt t="111387" x="6184900" y="3122613"/>
          <p14:tracePt t="111395" x="6002338" y="3333750"/>
          <p14:tracePt t="111403" x="5791200" y="3516313"/>
          <p14:tracePt t="111410" x="5618163" y="3689350"/>
          <p14:tracePt t="111418" x="5481638" y="3816350"/>
          <p14:tracePt t="111426" x="5343525" y="3935413"/>
          <p14:tracePt t="111433" x="5253038" y="4037013"/>
          <p14:tracePt t="111442" x="5170488" y="4127500"/>
          <p14:tracePt t="111448" x="5078413" y="4246563"/>
          <p14:tracePt t="111456" x="4997450" y="4329113"/>
          <p14:tracePt t="111463" x="4924425" y="4410075"/>
          <p14:tracePt t="111471" x="4841875" y="4502150"/>
          <p14:tracePt t="111478" x="4768850" y="4565650"/>
          <p14:tracePt t="111486" x="4703763" y="4629150"/>
          <p14:tracePt t="111493" x="4640263" y="4684713"/>
          <p14:tracePt t="111502" x="4557713" y="4757738"/>
          <p14:tracePt t="111509" x="4484688" y="4821238"/>
          <p14:tracePt t="111517" x="4440238" y="4876800"/>
          <p14:tracePt t="111525" x="4384675" y="4967288"/>
          <p14:tracePt t="111532" x="4311650" y="5059363"/>
          <p14:tracePt t="111538" x="4248150" y="5168900"/>
          <p14:tracePt t="111546" x="4211638" y="5268913"/>
          <p14:tracePt t="111555" x="4165600" y="5351463"/>
          <p14:tracePt t="111562" x="4138613" y="5441950"/>
          <p14:tracePt t="111570" x="4102100" y="5507038"/>
          <p14:tracePt t="111578" x="4092575" y="5543550"/>
          <p14:tracePt t="111584" x="4083050" y="5561013"/>
          <p14:tracePt t="111593" x="4083050" y="5580063"/>
          <p14:tracePt t="111609" x="4073525" y="5588000"/>
          <p14:tracePt t="111623" x="4065588" y="5616575"/>
          <p14:tracePt t="111630" x="4046538" y="5653088"/>
          <p14:tracePt t="111637" x="4010025" y="5697538"/>
          <p14:tracePt t="111645" x="3992563" y="5743575"/>
          <p14:tracePt t="111653" x="3983038" y="5762625"/>
          <p14:tracePt t="111662" x="3973513" y="5780088"/>
          <p14:tracePt t="111668" x="3963988" y="5799138"/>
          <p14:tracePt t="111676" x="3963988" y="5807075"/>
          <p14:tracePt t="112223" x="3956050" y="5807075"/>
          <p14:tracePt t="112230" x="3937000" y="5807075"/>
          <p14:tracePt t="112237" x="3919538" y="5789613"/>
          <p14:tracePt t="112245" x="3900488" y="5762625"/>
          <p14:tracePt t="112253" x="3883025" y="5753100"/>
          <p14:tracePt t="112262" x="3863975" y="5734050"/>
          <p14:tracePt t="112267" x="3854450" y="5716588"/>
          <p14:tracePt t="112275" x="3827463" y="5670550"/>
          <p14:tracePt t="112284" x="3810000" y="5643563"/>
          <p14:tracePt t="112291" x="3790950" y="5597525"/>
          <p14:tracePt t="112298" x="3763963" y="5570538"/>
          <p14:tracePt t="112306" x="3754438" y="5551488"/>
          <p14:tracePt t="112313" x="3744913" y="5524500"/>
          <p14:tracePt t="112322" x="3744913" y="5487988"/>
          <p14:tracePt t="112328" x="3735388" y="5461000"/>
          <p14:tracePt t="112337" x="3727450" y="5405438"/>
          <p14:tracePt t="112344" x="3727450" y="5360988"/>
          <p14:tracePt t="112352" x="3717925" y="5332413"/>
          <p14:tracePt t="112359" x="3717925" y="5305425"/>
          <p14:tracePt t="112367" x="3717925" y="5287963"/>
          <p14:tracePt t="112375" x="3717925" y="5268913"/>
          <p14:tracePt t="112382" x="3708400" y="5241925"/>
          <p14:tracePt t="112391" x="3708400" y="5222875"/>
          <p14:tracePt t="112397" x="3708400" y="5195888"/>
          <p14:tracePt t="112405" x="3708400" y="5178425"/>
          <p14:tracePt t="112412" x="3708400" y="5159375"/>
          <p14:tracePt t="112420" x="3698875" y="5132388"/>
          <p14:tracePt t="112427" x="3698875" y="5113338"/>
          <p14:tracePt t="112436" x="3698875" y="5095875"/>
          <p14:tracePt t="112443" x="3690938" y="5076825"/>
          <p14:tracePt t="112458" x="3690938" y="5068888"/>
          <p14:tracePt t="112565" x="3681413" y="5059363"/>
          <p14:tracePt t="112572" x="3662363" y="5059363"/>
          <p14:tracePt t="112579" x="3635375" y="5049838"/>
          <p14:tracePt t="112587" x="3589338" y="5040313"/>
          <p14:tracePt t="112594" x="3552825" y="5040313"/>
          <p14:tracePt t="112603" x="3498850" y="5040313"/>
          <p14:tracePt t="112610" x="3462338" y="5040313"/>
          <p14:tracePt t="112617" x="3406775" y="5049838"/>
          <p14:tracePt t="112625" x="3362325" y="5068888"/>
          <p14:tracePt t="112633" x="3333750" y="5095875"/>
          <p14:tracePt t="112641" x="3316288" y="5105400"/>
          <p14:tracePt t="112648" x="3297238" y="5122863"/>
          <p14:tracePt t="112655" x="3279775" y="5132388"/>
          <p14:tracePt t="112663" x="3260725" y="5132388"/>
          <p14:tracePt t="112671" x="3243263" y="5141913"/>
          <p14:tracePt t="112678" x="3233738" y="5149850"/>
          <p14:tracePt t="112686" x="3224213" y="5149850"/>
          <p14:tracePt t="112693" x="3224213" y="5159375"/>
          <p14:tracePt t="112701" x="3214688" y="5159375"/>
          <p14:tracePt t="112724" x="3206750" y="5168900"/>
          <p14:tracePt t="112747" x="3197225" y="5168900"/>
          <p14:tracePt t="112762" x="3178175" y="5186363"/>
          <p14:tracePt t="112770" x="3170238" y="5222875"/>
          <p14:tracePt t="112777" x="3151188" y="5241925"/>
          <p14:tracePt t="112785" x="3141663" y="5278438"/>
          <p14:tracePt t="112793" x="3133725" y="5295900"/>
          <p14:tracePt t="112800" x="3133725" y="5332413"/>
          <p14:tracePt t="112808" x="3124200" y="5351463"/>
          <p14:tracePt t="112815" x="3124200" y="5378450"/>
          <p14:tracePt t="112823" x="3124200" y="5397500"/>
          <p14:tracePt t="112830" x="3114675" y="5434013"/>
          <p14:tracePt t="112838" x="3114675" y="5451475"/>
          <p14:tracePt t="112845" x="3114675" y="5470525"/>
          <p14:tracePt t="112853" x="3114675" y="5487988"/>
          <p14:tracePt t="112860" x="3114675" y="5507038"/>
          <p14:tracePt t="112868" x="3114675" y="5514975"/>
          <p14:tracePt t="112879" x="3114675" y="5534025"/>
          <p14:tracePt t="112885" x="3124200" y="5551488"/>
          <p14:tracePt t="112892" x="3133725" y="5580063"/>
          <p14:tracePt t="112899" x="3133725" y="5607050"/>
          <p14:tracePt t="112908" x="3141663" y="5616575"/>
          <p14:tracePt t="112914" x="3141663" y="5624513"/>
          <p14:tracePt t="112922" x="3151188" y="5634038"/>
          <p14:tracePt t="112929" x="3151188" y="5643563"/>
          <p14:tracePt t="112937" x="3151188" y="5653088"/>
          <p14:tracePt t="112944" x="3160713" y="5653088"/>
          <p14:tracePt t="112952" x="3160713" y="5661025"/>
          <p14:tracePt t="112960" x="3170238" y="5661025"/>
          <p14:tracePt t="112968" x="3178175" y="5670550"/>
          <p14:tracePt t="112975" x="3187700" y="5680075"/>
          <p14:tracePt t="112991" x="3197225" y="5689600"/>
          <p14:tracePt t="112998" x="3206750" y="5697538"/>
          <p14:tracePt t="113006" x="3214688" y="5707063"/>
          <p14:tracePt t="113012" x="3252788" y="5716588"/>
          <p14:tracePt t="113021" x="3289300" y="5726113"/>
          <p14:tracePt t="113027" x="3306763" y="5734050"/>
          <p14:tracePt t="113036" x="3316288" y="5734050"/>
          <p14:tracePt t="113044" x="3325813" y="5753100"/>
          <p14:tracePt t="113051" x="3333750" y="5753100"/>
          <p14:tracePt t="113058" x="3343275" y="5753100"/>
          <p14:tracePt t="113066" x="3352800" y="5762625"/>
          <p14:tracePt t="113075" x="3362325" y="5762625"/>
          <p14:tracePt t="113096" x="3370263" y="5770563"/>
          <p14:tracePt t="113104" x="3379788" y="5770563"/>
          <p14:tracePt t="113119" x="3398838" y="5770563"/>
          <p14:tracePt t="113126" x="3416300" y="5770563"/>
          <p14:tracePt t="113135" x="3425825" y="5770563"/>
          <p14:tracePt t="113142" x="3435350" y="5770563"/>
          <p14:tracePt t="113150" x="3443288" y="5770563"/>
          <p14:tracePt t="113158" x="3452813" y="5780088"/>
          <p14:tracePt t="113165" x="3462338" y="5780088"/>
          <p14:tracePt t="113172" x="3471863" y="5780088"/>
          <p14:tracePt t="113180" x="3479800" y="5780088"/>
          <p14:tracePt t="113188" x="3489325" y="5780088"/>
          <p14:tracePt t="113225" x="3498850" y="5780088"/>
          <p14:tracePt t="113651" x="3508375" y="5780088"/>
          <p14:tracePt t="113666" x="3516313" y="5770563"/>
          <p14:tracePt t="113682" x="3525838" y="5762625"/>
          <p14:tracePt t="113696" x="3535363" y="5753100"/>
          <p14:tracePt t="113704" x="3535363" y="5743575"/>
          <p14:tracePt t="113711" x="3544888" y="5734050"/>
          <p14:tracePt t="113720" x="3552825" y="5716588"/>
          <p14:tracePt t="113735" x="3562350" y="5697538"/>
          <p14:tracePt t="113742" x="3571875" y="5680075"/>
          <p14:tracePt t="113750" x="3581400" y="5643563"/>
          <p14:tracePt t="113758" x="3581400" y="5624513"/>
          <p14:tracePt t="113765" x="3598863" y="5597525"/>
          <p14:tracePt t="113774" x="3608388" y="5580063"/>
          <p14:tracePt t="113780" x="3617913" y="5561013"/>
          <p14:tracePt t="113788" x="3617913" y="5551488"/>
          <p14:tracePt t="113795" x="3625850" y="5534025"/>
          <p14:tracePt t="113804" x="3625850" y="5514975"/>
          <p14:tracePt t="113810" x="3625850" y="5507038"/>
          <p14:tracePt t="113818" x="3635375" y="5487988"/>
          <p14:tracePt t="113826" x="3635375" y="5470525"/>
          <p14:tracePt t="113834" x="3635375" y="5461000"/>
          <p14:tracePt t="113841" x="3644900" y="5441950"/>
          <p14:tracePt t="113849" x="3644900" y="5424488"/>
          <p14:tracePt t="113858" x="3644900" y="5405438"/>
          <p14:tracePt t="113864" x="3654425" y="5387975"/>
          <p14:tracePt t="113876" x="3654425" y="5360988"/>
          <p14:tracePt t="113882" x="3654425" y="5314950"/>
          <p14:tracePt t="113887" x="3662363" y="5287963"/>
          <p14:tracePt t="113894" x="3662363" y="5259388"/>
          <p14:tracePt t="113902" x="3662363" y="5241925"/>
          <p14:tracePt t="113909" x="3671888" y="5232400"/>
          <p14:tracePt t="113917" x="3671888" y="5214938"/>
          <p14:tracePt t="113925" x="3671888" y="5205413"/>
          <p14:tracePt t="113932" x="3671888" y="5195888"/>
          <p14:tracePt t="113956" x="3671888" y="5186363"/>
          <p14:tracePt t="113962" x="3681413" y="5178425"/>
          <p14:tracePt t="113977" x="3681413" y="5159375"/>
          <p14:tracePt t="113986" x="3681413" y="5149850"/>
          <p14:tracePt t="114008" x="3681413" y="5141913"/>
          <p14:tracePt t="114031" x="3681413" y="5132388"/>
          <p14:tracePt t="114046" x="3681413" y="5122863"/>
          <p14:tracePt t="114054" x="3681413" y="5113338"/>
          <p14:tracePt t="114061" x="3681413" y="5105400"/>
          <p14:tracePt t="114069" x="3681413" y="5095875"/>
          <p14:tracePt t="114076" x="3681413" y="5076825"/>
          <p14:tracePt t="114084" x="3681413" y="5049838"/>
          <p14:tracePt t="114092" x="3690938" y="5032375"/>
          <p14:tracePt t="114099" x="3690938" y="5013325"/>
          <p14:tracePt t="114108" x="3690938" y="5003800"/>
          <p14:tracePt t="114115" x="3698875" y="5003800"/>
          <p14:tracePt t="114124" x="3698875" y="4995863"/>
          <p14:tracePt t="114129" x="3698875" y="4986338"/>
          <p14:tracePt t="114138" x="3698875" y="4967288"/>
          <p14:tracePt t="114144" x="3698875" y="4959350"/>
          <p14:tracePt t="114153" x="3708400" y="4949825"/>
          <p14:tracePt t="114160" x="3717925" y="4930775"/>
          <p14:tracePt t="114168" x="3735388" y="4913313"/>
          <p14:tracePt t="114175" x="3763963" y="4884738"/>
          <p14:tracePt t="114183" x="3781425" y="4857750"/>
          <p14:tracePt t="114191" x="3800475" y="4821238"/>
          <p14:tracePt t="114198" x="3817938" y="4803775"/>
          <p14:tracePt t="114207" x="3846513" y="4775200"/>
          <p14:tracePt t="114213" x="3863975" y="4738688"/>
          <p14:tracePt t="114221" x="3883025" y="4721225"/>
          <p14:tracePt t="114228" x="3919538" y="4675188"/>
          <p14:tracePt t="114236" x="3956050" y="4665663"/>
          <p14:tracePt t="114245" x="3973513" y="4648200"/>
          <p14:tracePt t="114251" x="3992563" y="4638675"/>
          <p14:tracePt t="114259" x="4029075" y="4629150"/>
          <p14:tracePt t="114266" x="4046538" y="4621213"/>
          <p14:tracePt t="114275" x="4073525" y="4611688"/>
          <p14:tracePt t="114282" x="4083050" y="4611688"/>
          <p14:tracePt t="114290" x="4092575" y="4611688"/>
          <p14:tracePt t="114296" x="4102100" y="4611688"/>
          <p14:tracePt t="114312" x="4119563" y="4611688"/>
          <p14:tracePt t="114320" x="4138613" y="4611688"/>
          <p14:tracePt t="114326" x="4156075" y="4611688"/>
          <p14:tracePt t="114335" x="4165600" y="4611688"/>
          <p14:tracePt t="114342" x="4183063" y="4621213"/>
          <p14:tracePt t="114350" x="4202113" y="4629150"/>
          <p14:tracePt t="114358" x="4219575" y="4648200"/>
          <p14:tracePt t="114365" x="4229100" y="4665663"/>
          <p14:tracePt t="114374" x="4256088" y="4684713"/>
          <p14:tracePt t="114380" x="4256088" y="4694238"/>
          <p14:tracePt t="114387" x="4256088" y="4711700"/>
          <p14:tracePt t="114395" x="4275138" y="4721225"/>
          <p14:tracePt t="114403" x="4275138" y="4738688"/>
          <p14:tracePt t="114410" x="4284663" y="4738688"/>
          <p14:tracePt t="114418" x="4284663" y="4748213"/>
          <p14:tracePt t="114426" x="4292600" y="4757738"/>
          <p14:tracePt t="114434" x="4292600" y="4775200"/>
          <p14:tracePt t="114442" x="4292600" y="4784725"/>
          <p14:tracePt t="114448" x="4292600" y="4803775"/>
          <p14:tracePt t="114458" x="4292600" y="4821238"/>
          <p14:tracePt t="114464" x="4292600" y="4840288"/>
          <p14:tracePt t="114472" x="4292600" y="4857750"/>
          <p14:tracePt t="114486" x="4284663" y="4867275"/>
          <p14:tracePt t="114493" x="4284663" y="4876800"/>
          <p14:tracePt t="114502" x="4284663" y="4884738"/>
          <p14:tracePt t="114509" x="4284663" y="4894263"/>
          <p14:tracePt t="114517" x="4265613" y="4894263"/>
          <p14:tracePt t="114525" x="4265613" y="4903788"/>
          <p14:tracePt t="114532" x="4265613" y="4913313"/>
          <p14:tracePt t="114578" x="4256088" y="4922838"/>
          <p14:tracePt t="116558" x="4175125" y="4949825"/>
          <p14:tracePt t="116566" x="4083050" y="4986338"/>
          <p14:tracePt t="116573" x="3983038" y="5013325"/>
          <p14:tracePt t="116582" x="3919538" y="5040313"/>
          <p14:tracePt t="116590" x="3863975" y="5068888"/>
          <p14:tracePt t="116597" x="3800475" y="5076825"/>
          <p14:tracePt t="116606" x="3763963" y="5086350"/>
          <p14:tracePt t="116612" x="3727450" y="5095875"/>
          <p14:tracePt t="116619" x="3698875" y="5105400"/>
          <p14:tracePt t="116627" x="3690938" y="5105400"/>
          <p14:tracePt t="116635" x="3681413" y="5113338"/>
          <p14:tracePt t="116642" x="3671888" y="5113338"/>
          <p14:tracePt t="116688" x="3662363" y="5113338"/>
          <p14:tracePt t="118192" x="3625850" y="5122863"/>
          <p14:tracePt t="118199" x="3608388" y="5132388"/>
          <p14:tracePt t="118206" x="3562350" y="5141913"/>
          <p14:tracePt t="118215" x="3535363" y="5168900"/>
          <p14:tracePt t="118222" x="3498850" y="5186363"/>
          <p14:tracePt t="118230" x="3479800" y="5186363"/>
          <p14:tracePt t="118238" x="3462338" y="5195888"/>
          <p14:tracePt t="118245" x="3443288" y="5205413"/>
          <p14:tracePt t="118253" x="3425825" y="5205413"/>
          <p14:tracePt t="118260" x="3416300" y="5205413"/>
          <p14:tracePt t="118268" x="3416300" y="5214938"/>
          <p14:tracePt t="118275" x="3406775" y="5214938"/>
          <p14:tracePt t="118283" x="3398838" y="5214938"/>
          <p14:tracePt t="118290" x="3398838" y="5222875"/>
          <p14:tracePt t="118298" x="3389313" y="5222875"/>
          <p14:tracePt t="118313" x="3379788" y="5222875"/>
          <p14:tracePt t="118321" x="3370263" y="5222875"/>
          <p14:tracePt t="118328" x="3370263" y="5232400"/>
          <p14:tracePt t="118336" x="3362325" y="5232400"/>
          <p14:tracePt t="118343" x="3343275" y="5241925"/>
          <p14:tracePt t="118351" x="3333750" y="5251450"/>
          <p14:tracePt t="118358" x="3316288" y="5259388"/>
          <p14:tracePt t="118366" x="3297238" y="5268913"/>
          <p14:tracePt t="118375" x="3279775" y="5278438"/>
          <p14:tracePt t="118381" x="3260725" y="5278438"/>
          <p14:tracePt t="118389" x="3252788" y="5287963"/>
          <p14:tracePt t="118397" x="3243263" y="5287963"/>
          <p14:tracePt t="118457" x="3233738" y="5287963"/>
          <p14:tracePt t="118479" x="3233738" y="5295900"/>
          <p14:tracePt t="118488" x="3214688" y="5295900"/>
          <p14:tracePt t="118504" x="3206750" y="5295900"/>
          <p14:tracePt t="118510" x="3187700" y="5295900"/>
          <p14:tracePt t="118518" x="3170238" y="5295900"/>
          <p14:tracePt t="118525" x="3151188" y="5295900"/>
          <p14:tracePt t="118533" x="3124200" y="5295900"/>
          <p14:tracePt t="118540" x="3097213" y="5295900"/>
          <p14:tracePt t="118548" x="3087688" y="5295900"/>
          <p14:tracePt t="118556" x="3068638" y="5295900"/>
          <p14:tracePt t="118564" x="3060700" y="5287963"/>
          <p14:tracePt t="118572" x="3051175" y="5287963"/>
          <p14:tracePt t="118587" x="3051175" y="5278438"/>
          <p14:tracePt t="118602" x="3041650" y="5278438"/>
          <p14:tracePt t="118639" x="3041650" y="5268913"/>
          <p14:tracePt t="118692" x="3032125" y="5268913"/>
          <p14:tracePt t="119012" x="3032125" y="5287963"/>
          <p14:tracePt t="119020" x="3032125" y="5295900"/>
          <p14:tracePt t="119026" x="3032125" y="5305425"/>
          <p14:tracePt t="119042" x="3032125" y="5314950"/>
          <p14:tracePt t="119054" x="3032125" y="5268913"/>
          <p14:tracePt t="119597" x="2968625" y="5324475"/>
          <p14:tracePt t="119604" x="2895600" y="5378450"/>
          <p14:tracePt t="119612" x="2832100" y="5424488"/>
          <p14:tracePt t="119620" x="2768600" y="5478463"/>
          <p14:tracePt t="119627" x="2722563" y="5534025"/>
          <p14:tracePt t="119634" x="2686050" y="5561013"/>
          <p14:tracePt t="119642" x="2667000" y="5580063"/>
          <p14:tracePt t="119650" x="2640013" y="5616575"/>
          <p14:tracePt t="119657" x="2613025" y="5634038"/>
          <p14:tracePt t="119665" x="2613025" y="5643563"/>
          <p14:tracePt t="119673" x="2593975" y="5653088"/>
          <p14:tracePt t="119679" x="2584450" y="5653088"/>
          <p14:tracePt t="119687" x="2566988" y="5680075"/>
          <p14:tracePt t="119695" x="2557463" y="5680075"/>
          <p14:tracePt t="119704" x="2557463" y="5689600"/>
          <p14:tracePt t="119710" x="2547938" y="5689600"/>
          <p14:tracePt t="119718" x="2547938" y="5697538"/>
          <p14:tracePt t="119732" x="2540000" y="5707063"/>
          <p14:tracePt t="119739" x="2530475" y="5707063"/>
          <p14:tracePt t="119747" x="2530475" y="5716588"/>
          <p14:tracePt t="122024" x="2547938" y="5716588"/>
          <p14:tracePt t="122031" x="2566988" y="5716588"/>
          <p14:tracePt t="122039" x="2584450" y="5716588"/>
          <p14:tracePt t="122046" x="2603500" y="5716588"/>
          <p14:tracePt t="122054" x="2630488" y="5716588"/>
          <p14:tracePt t="122062" x="2667000" y="5716588"/>
          <p14:tracePt t="122070" x="2695575" y="5716588"/>
          <p14:tracePt t="122077" x="2722563" y="5697538"/>
          <p14:tracePt t="122086" x="2749550" y="5680075"/>
          <p14:tracePt t="122092" x="2813050" y="5670550"/>
          <p14:tracePt t="122100" x="2886075" y="5661025"/>
          <p14:tracePt t="122107" x="2987675" y="5616575"/>
          <p14:tracePt t="122115" x="3114675" y="5607050"/>
          <p14:tracePt t="122122" x="3260725" y="5570538"/>
          <p14:tracePt t="122130" x="3389313" y="5561013"/>
          <p14:tracePt t="122139" x="3489325" y="5543550"/>
          <p14:tracePt t="122145" x="3581400" y="5543550"/>
          <p14:tracePt t="122153" x="3608388" y="5534025"/>
          <p14:tracePt t="122161" x="3635375" y="5534025"/>
          <p14:tracePt t="122169" x="3671888" y="5534025"/>
          <p14:tracePt t="122176" x="3681413" y="5534025"/>
          <p14:tracePt t="122185" x="3727450" y="5534025"/>
          <p14:tracePt t="122191" x="3754438" y="5534025"/>
          <p14:tracePt t="122199" x="3827463" y="5551488"/>
          <p14:tracePt t="122206" x="3883025" y="5551488"/>
          <p14:tracePt t="122214" x="3956050" y="5551488"/>
          <p14:tracePt t="122221" x="4029075" y="5551488"/>
          <p14:tracePt t="122229" x="4129088" y="5543550"/>
          <p14:tracePt t="122237" x="4292600" y="5543550"/>
          <p14:tracePt t="122245" x="4384675" y="5543550"/>
          <p14:tracePt t="122253" x="4476750" y="5543550"/>
          <p14:tracePt t="122260" x="4513263" y="5534025"/>
          <p14:tracePt t="122269" x="4549775" y="5534025"/>
          <p14:tracePt t="122275" x="4567238" y="5534025"/>
          <p14:tracePt t="122290" x="4576763" y="5534025"/>
          <p14:tracePt t="122298" x="4603750" y="5534025"/>
          <p14:tracePt t="122304" x="4622800" y="5534025"/>
          <p14:tracePt t="122313" x="4630738" y="5534025"/>
          <p14:tracePt t="122320" x="4630738" y="5543550"/>
          <p14:tracePt t="122328" x="4649788" y="5543550"/>
          <p14:tracePt t="122336" x="4667250" y="5543550"/>
          <p14:tracePt t="122343" x="4686300" y="5543550"/>
          <p14:tracePt t="122352" x="4695825" y="5543550"/>
          <p14:tracePt t="122358" x="4703763" y="5543550"/>
          <p14:tracePt t="122366" x="4713288" y="5543550"/>
          <p14:tracePt t="122373" x="4732338" y="5543550"/>
          <p14:tracePt t="122381" x="4749800" y="5543550"/>
          <p14:tracePt t="122388" x="4776788" y="5543550"/>
          <p14:tracePt t="122396" x="4795838" y="5543550"/>
          <p14:tracePt t="122403" x="4813300" y="5543550"/>
          <p14:tracePt t="122412" x="4832350" y="5543550"/>
          <p14:tracePt t="122419" x="4859338" y="5551488"/>
          <p14:tracePt t="122427" x="4895850" y="5561013"/>
          <p14:tracePt t="122435" x="4924425" y="5570538"/>
          <p14:tracePt t="122442" x="4978400" y="5597525"/>
          <p14:tracePt t="122450" x="5024438" y="5616575"/>
          <p14:tracePt t="122457" x="5060950" y="5634038"/>
          <p14:tracePt t="129342" x="4978400" y="5634038"/>
          <p14:tracePt t="129349" x="4905375" y="5624513"/>
          <p14:tracePt t="129357" x="4822825" y="5607050"/>
          <p14:tracePt t="129365" x="4786313" y="5607050"/>
          <p14:tracePt t="129373" x="4740275" y="5597525"/>
          <p14:tracePt t="129381" x="4703763" y="5597525"/>
          <p14:tracePt t="129387" x="4649788" y="5588000"/>
          <p14:tracePt t="129396" x="4630738" y="5588000"/>
          <p14:tracePt t="129403" x="4613275" y="5580063"/>
          <p14:tracePt t="129411" x="4603750" y="5580063"/>
          <p14:tracePt t="129417" x="4594225" y="5580063"/>
          <p14:tracePt t="129426" x="4586288" y="5580063"/>
          <p14:tracePt t="129433" x="4576763" y="5580063"/>
          <p14:tracePt t="129440" x="4567238" y="5580063"/>
          <p14:tracePt t="129448" x="4567238" y="5570538"/>
          <p14:tracePt t="129472" x="4557713" y="5570538"/>
          <p14:tracePt t="129494" x="4549775" y="5570538"/>
          <p14:tracePt t="129501" x="4540250" y="5570538"/>
          <p14:tracePt t="129509" x="4530725" y="5570538"/>
          <p14:tracePt t="129516" x="4521200" y="5570538"/>
          <p14:tracePt t="129524" x="4513263" y="5570538"/>
          <p14:tracePt t="129532" x="4494213" y="5570538"/>
          <p14:tracePt t="129540" x="4476750" y="5570538"/>
          <p14:tracePt t="129548" x="4467225" y="5570538"/>
          <p14:tracePt t="129555" x="4457700" y="5570538"/>
          <p14:tracePt t="129564" x="4448175" y="5561013"/>
          <p14:tracePt t="129578" x="4440238" y="5561013"/>
          <p14:tracePt t="129593" x="4430713" y="5561013"/>
          <p14:tracePt t="129600" x="4421188" y="5561013"/>
          <p14:tracePt t="129608" x="4384675" y="5561013"/>
          <p14:tracePt t="129616" x="4357688" y="5561013"/>
          <p14:tracePt t="129624" x="4302125" y="5561013"/>
          <p14:tracePt t="129631" x="4275138" y="5570538"/>
          <p14:tracePt t="129638" x="4229100" y="5588000"/>
          <p14:tracePt t="129647" x="4175125" y="5588000"/>
          <p14:tracePt t="129654" x="4146550" y="5588000"/>
          <p14:tracePt t="129664" x="4092575" y="5588000"/>
          <p14:tracePt t="129668" x="4073525" y="5588000"/>
          <p14:tracePt t="129677" x="4046538" y="5588000"/>
          <p14:tracePt t="129683" x="4029075" y="5588000"/>
          <p14:tracePt t="129692" x="4010025" y="5588000"/>
          <p14:tracePt t="129699" x="3983038" y="5588000"/>
          <p14:tracePt t="129707" x="3946525" y="5588000"/>
          <p14:tracePt t="129715" x="3927475" y="5588000"/>
          <p14:tracePt t="129722" x="3919538" y="5588000"/>
          <p14:tracePt t="129731" x="3910013" y="5588000"/>
          <p14:tracePt t="129737" x="3890963" y="5588000"/>
          <p14:tracePt t="129745" x="3883025" y="5588000"/>
          <p14:tracePt t="129752" x="3863975" y="5588000"/>
          <p14:tracePt t="129760" x="3846513" y="5588000"/>
          <p14:tracePt t="129767" x="3827463" y="5588000"/>
          <p14:tracePt t="129775" x="3810000" y="5588000"/>
          <p14:tracePt t="129782" x="3781425" y="5588000"/>
          <p14:tracePt t="129790" x="3763963" y="5588000"/>
          <p14:tracePt t="129799" x="3744913" y="5607050"/>
          <p14:tracePt t="129805" x="3727450" y="5607050"/>
          <p14:tracePt t="129815" x="3690938" y="5616575"/>
          <p14:tracePt t="129821" x="3671888" y="5616575"/>
          <p14:tracePt t="129828" x="3617913" y="5624513"/>
          <p14:tracePt t="129836" x="3581400" y="5634038"/>
          <p14:tracePt t="129844" x="3552825" y="5634038"/>
          <p14:tracePt t="129850" x="3535363" y="5643563"/>
          <p14:tracePt t="129859" x="3508375" y="5643563"/>
          <p14:tracePt t="129867" x="3489325" y="5653088"/>
          <p14:tracePt t="129874" x="3471863" y="5653088"/>
          <p14:tracePt t="129882" x="3425825" y="5661025"/>
          <p14:tracePt t="129889" x="3406775" y="5670550"/>
          <p14:tracePt t="129897" x="3389313" y="5680075"/>
          <p14:tracePt t="129904" x="3370263" y="5689600"/>
          <p14:tracePt t="129912" x="3343275" y="5697538"/>
          <p14:tracePt t="129919" x="3325813" y="5707063"/>
          <p14:tracePt t="129927" x="3306763" y="5716588"/>
          <p14:tracePt t="129934" x="3260725" y="5734050"/>
          <p14:tracePt t="129942" x="3233738" y="5753100"/>
          <p14:tracePt t="129950" x="3214688" y="5762625"/>
          <p14:tracePt t="129958" x="3197225" y="5770563"/>
          <p14:tracePt t="129965" x="3187700" y="5780088"/>
          <p14:tracePt t="129973" x="3178175" y="5780088"/>
          <p14:tracePt t="129981" x="3160713" y="5789613"/>
          <p14:tracePt t="129988" x="3141663" y="5807075"/>
          <p14:tracePt t="129997" x="3124200" y="5816600"/>
          <p14:tracePt t="130003" x="3097213" y="5826125"/>
          <p14:tracePt t="130011" x="3078163" y="5835650"/>
          <p14:tracePt t="130018" x="3068638" y="5835650"/>
          <p14:tracePt t="130026" x="3051175" y="5843588"/>
          <p14:tracePt t="130041" x="3041650" y="5843588"/>
          <p14:tracePt t="130049" x="3032125" y="5843588"/>
          <p14:tracePt t="130056" x="3024188" y="5853113"/>
          <p14:tracePt t="130065" x="3014663" y="5853113"/>
          <p14:tracePt t="130070" x="3014663" y="5862638"/>
          <p14:tracePt t="130081" x="3005138" y="5862638"/>
          <p14:tracePt t="130095" x="2995613" y="5862638"/>
          <p14:tracePt t="130109" x="2987675" y="5862638"/>
          <p14:tracePt t="130124" x="2978150" y="5862638"/>
          <p14:tracePt t="130178" x="2968625" y="5862638"/>
          <p14:tracePt t="130193" x="2959100" y="5862638"/>
          <p14:tracePt t="130208" x="2941638" y="5862638"/>
          <p14:tracePt t="130215" x="2932113" y="5853113"/>
          <p14:tracePt t="130224" x="2922588" y="5853113"/>
          <p14:tracePt t="130231" x="2914650" y="5843588"/>
          <p14:tracePt t="130239" x="2905125" y="5835650"/>
          <p14:tracePt t="130248" x="2895600" y="5826125"/>
          <p14:tracePt t="130254" x="2886075" y="5816600"/>
          <p14:tracePt t="130262" x="2878138" y="5799138"/>
          <p14:tracePt t="130283" x="2878138" y="5789613"/>
          <p14:tracePt t="130292" x="2868613" y="5789613"/>
          <p14:tracePt t="130299" x="2859088" y="5780088"/>
          <p14:tracePt t="130307" x="2859088" y="5770563"/>
          <p14:tracePt t="130315" x="2849563" y="5753100"/>
          <p14:tracePt t="130322" x="2841625" y="5743575"/>
          <p14:tracePt t="130331" x="2841625" y="5734050"/>
          <p14:tracePt t="130337" x="2832100" y="5734050"/>
          <p14:tracePt t="130346" x="2832100" y="5726113"/>
          <p14:tracePt t="130352" x="2822575" y="5716588"/>
          <p14:tracePt t="130360" x="2822575" y="5707063"/>
          <p14:tracePt t="130367" x="2822575" y="5697538"/>
          <p14:tracePt t="130376" x="2822575" y="5689600"/>
          <p14:tracePt t="130444" x="2822575" y="5680075"/>
          <p14:tracePt t="130497" x="2805113" y="5680075"/>
          <p14:tracePt t="130519" x="2795588" y="5680075"/>
          <p14:tracePt t="130535" x="2776538" y="5680075"/>
          <p14:tracePt t="130543" x="2768600" y="5670550"/>
          <p14:tracePt t="130550" x="2759075" y="5670550"/>
          <p14:tracePt t="130564" x="2749550" y="5670550"/>
          <p14:tracePt t="130573" x="2740025" y="5670550"/>
          <p14:tracePt t="130581" x="2732088" y="5670550"/>
          <p14:tracePt t="130587" x="2722563" y="5670550"/>
          <p14:tracePt t="130597" x="2713038" y="5670550"/>
          <p14:tracePt t="130603" x="2703513" y="5670550"/>
          <p14:tracePt t="130618" x="2695575" y="5670550"/>
          <p14:tracePt t="130633" x="2686050" y="5670550"/>
          <p14:tracePt t="130642" x="2676525" y="5670550"/>
          <p14:tracePt t="130656" x="2657475" y="5670550"/>
          <p14:tracePt t="130695" x="2640013" y="5670550"/>
          <p14:tracePt t="130703" x="2630488" y="5680075"/>
          <p14:tracePt t="130716" x="2620963" y="5689600"/>
          <p14:tracePt t="130725" x="2613025" y="5689600"/>
          <p14:tracePt t="130732" x="2593975" y="5697538"/>
          <p14:tracePt t="130748" x="2584450" y="5707063"/>
          <p14:tracePt t="130755" x="2576513" y="5707063"/>
          <p14:tracePt t="130778" x="2566988" y="5707063"/>
          <p14:tracePt t="131043" x="2584450" y="5707063"/>
          <p14:tracePt t="131051" x="2593975" y="5707063"/>
          <p14:tracePt t="131059" x="2603500" y="5697538"/>
          <p14:tracePt t="131066" x="2613025" y="5697538"/>
          <p14:tracePt t="131075" x="2620963" y="5697538"/>
          <p14:tracePt t="131082" x="2630488" y="5697538"/>
          <p14:tracePt t="131090" x="2640013" y="5697538"/>
          <p14:tracePt t="131097" x="2649538" y="5689600"/>
          <p14:tracePt t="131105" x="2657475" y="5689600"/>
          <p14:tracePt t="131114" x="2676525" y="5689600"/>
          <p14:tracePt t="131120" x="2686050" y="5689600"/>
          <p14:tracePt t="131135" x="2703513" y="5689600"/>
          <p14:tracePt t="131142" x="2713038" y="5689600"/>
          <p14:tracePt t="131150" x="2722563" y="5689600"/>
          <p14:tracePt t="131158" x="2732088" y="5689600"/>
          <p14:tracePt t="131165" x="2740025" y="5689600"/>
          <p14:tracePt t="131173" x="2749550" y="5689600"/>
          <p14:tracePt t="131180" x="2795588" y="5689600"/>
          <p14:tracePt t="131188" x="2822575" y="5689600"/>
          <p14:tracePt t="131197" x="2841625" y="5689600"/>
          <p14:tracePt t="131203" x="2859088" y="5689600"/>
          <p14:tracePt t="131211" x="2868613" y="5689600"/>
          <p14:tracePt t="131218" x="2886075" y="5689600"/>
          <p14:tracePt t="131226" x="2905125" y="5697538"/>
          <p14:tracePt t="131233" x="2914650" y="5697538"/>
          <p14:tracePt t="131242" x="2922588" y="5697538"/>
          <p14:tracePt t="131263" x="2941638" y="5697538"/>
          <p14:tracePt t="131652" x="2922588" y="5716588"/>
          <p14:tracePt t="131659" x="2914650" y="5716588"/>
          <p14:tracePt t="131666" x="2895600" y="5716588"/>
          <p14:tracePt t="131675" x="2886075" y="5716588"/>
          <p14:tracePt t="131689" x="2878138" y="5716588"/>
          <p14:tracePt t="131698" x="2868613" y="5716588"/>
          <p14:tracePt t="131705" x="2859088" y="5716588"/>
          <p14:tracePt t="131720" x="2849563" y="5716588"/>
          <p14:tracePt t="131728" x="2841625" y="5716588"/>
          <p14:tracePt t="131735" x="2832100" y="5716588"/>
          <p14:tracePt t="131743" x="2832100" y="5726113"/>
          <p14:tracePt t="131750" x="2822575" y="5726113"/>
          <p14:tracePt t="131765" x="2813050" y="5726113"/>
          <p14:tracePt t="131789" x="2805113" y="5726113"/>
          <p14:tracePt t="132086" x="2813050" y="5716588"/>
          <p14:tracePt t="132092" x="2822575" y="5707063"/>
          <p14:tracePt t="132100" x="2822575" y="5697538"/>
          <p14:tracePt t="132108" x="2832100" y="5689600"/>
          <p14:tracePt t="132115" x="2849563" y="5689600"/>
          <p14:tracePt t="132123" x="2868613" y="5680075"/>
          <p14:tracePt t="132130" x="2886075" y="5680075"/>
          <p14:tracePt t="132138" x="2895600" y="5670550"/>
          <p14:tracePt t="132147" x="2905125" y="5670550"/>
          <p14:tracePt t="132154" x="2914650" y="5670550"/>
          <p14:tracePt t="132163" x="2922588" y="5670550"/>
          <p14:tracePt t="132169" x="2959100" y="5670550"/>
          <p14:tracePt t="132177" x="2987675" y="5670550"/>
          <p14:tracePt t="132184" x="3005138" y="5661025"/>
          <p14:tracePt t="132191" x="3014663" y="5661025"/>
          <p14:tracePt t="132198" x="3024188" y="5661025"/>
          <p14:tracePt t="132229" x="3032125" y="5661025"/>
          <p14:tracePt t="132246" x="3051175" y="5661025"/>
          <p14:tracePt t="132252" x="3060700" y="5661025"/>
          <p14:tracePt t="132260" x="3078163" y="5661025"/>
          <p14:tracePt t="132267" x="3105150" y="5661025"/>
          <p14:tracePt t="132275" x="3114675" y="5661025"/>
          <p14:tracePt t="132282" x="3133725" y="5661025"/>
          <p14:tracePt t="132297" x="3151188" y="5661025"/>
          <p14:tracePt t="132306" x="3160713" y="5661025"/>
          <p14:tracePt t="132314" x="3170238" y="5661025"/>
          <p14:tracePt t="132321" x="3187700" y="5661025"/>
          <p14:tracePt t="132330" x="3197225" y="5653088"/>
          <p14:tracePt t="132343" x="3206750" y="5653088"/>
          <p14:tracePt t="132625" x="3197225" y="5653088"/>
          <p14:tracePt t="132632" x="3187700" y="5653088"/>
          <p14:tracePt t="132640" x="3178175" y="5653088"/>
          <p14:tracePt t="132655" x="3170238" y="5653088"/>
          <p14:tracePt t="132663" x="3160713" y="5653088"/>
          <p14:tracePt t="132679" x="3151188" y="5653088"/>
          <p14:tracePt t="132693" x="3124200" y="5653088"/>
          <p14:tracePt t="132700" x="3114675" y="5653088"/>
          <p14:tracePt t="132708" x="3097213" y="5653088"/>
          <p14:tracePt t="132715" x="3087688" y="5653088"/>
          <p14:tracePt t="132724" x="3068638" y="5653088"/>
          <p14:tracePt t="132731" x="3051175" y="5653088"/>
          <p14:tracePt t="132739" x="3041650" y="5653088"/>
          <p14:tracePt t="132754" x="3032125" y="5653088"/>
          <p14:tracePt t="132763" x="3024188" y="5653088"/>
          <p14:tracePt t="132777" x="3014663" y="5653088"/>
          <p14:tracePt t="132792" x="3005138" y="5653088"/>
          <p14:tracePt t="132808" x="2995613" y="5653088"/>
          <p14:tracePt t="132814" x="2995613" y="5661025"/>
          <p14:tracePt t="132823" x="2987675" y="5661025"/>
          <p14:tracePt t="132845" x="2978150" y="5661025"/>
          <p14:tracePt t="134261" x="2995613" y="5653088"/>
          <p14:tracePt t="134269" x="3024188" y="5643563"/>
          <p14:tracePt t="134277" x="3060700" y="5634038"/>
          <p14:tracePt t="134284" x="3087688" y="5616575"/>
          <p14:tracePt t="134292" x="3114675" y="5597525"/>
          <p14:tracePt t="134298" x="3170238" y="5588000"/>
          <p14:tracePt t="134306" x="3214688" y="5580063"/>
          <p14:tracePt t="134316" x="3243263" y="5570538"/>
          <p14:tracePt t="134322" x="3260725" y="5561013"/>
          <p14:tracePt t="134330" x="3270250" y="5561013"/>
          <p14:tracePt t="134337" x="3279775" y="5551488"/>
          <p14:tracePt t="134345" x="3297238" y="5543550"/>
          <p14:tracePt t="134351" x="3316288" y="5534025"/>
          <p14:tracePt t="134361" x="3343275" y="5524500"/>
          <p14:tracePt t="134367" x="3370263" y="5497513"/>
          <p14:tracePt t="134375" x="3398838" y="5497513"/>
          <p14:tracePt t="134383" x="3425825" y="5461000"/>
          <p14:tracePt t="134391" x="3443288" y="5451475"/>
          <p14:tracePt t="134398" x="3462338" y="5441950"/>
          <p14:tracePt t="134406" x="3498850" y="5424488"/>
          <p14:tracePt t="134413" x="3525838" y="5414963"/>
          <p14:tracePt t="134421" x="3544888" y="5397500"/>
          <p14:tracePt t="134429" x="3571875" y="5387975"/>
          <p14:tracePt t="134436" x="3598863" y="5360988"/>
          <p14:tracePt t="134445" x="3617913" y="5351463"/>
          <p14:tracePt t="134451" x="3635375" y="5341938"/>
          <p14:tracePt t="134459" x="3644900" y="5341938"/>
          <p14:tracePt t="134474" x="3644900" y="5332413"/>
          <p14:tracePt t="134505" x="3654425" y="5332413"/>
          <p14:tracePt t="134527" x="3662363" y="5324475"/>
          <p14:tracePt t="134535" x="3671888" y="5305425"/>
          <p14:tracePt t="134544" x="3698875" y="5295900"/>
          <p14:tracePt t="134550" x="3698875" y="5287963"/>
          <p14:tracePt t="134558" x="3708400" y="5278438"/>
          <p14:tracePt t="134565" x="3717925" y="5268913"/>
          <p14:tracePt t="134573" x="3717925" y="5259388"/>
          <p14:tracePt t="134580" x="3727450" y="5259388"/>
          <p14:tracePt t="134602" x="3735388" y="5251450"/>
          <p14:tracePt t="134655" x="3735388" y="5241925"/>
          <p14:tracePt t="134662" x="3735388" y="5222875"/>
          <p14:tracePt t="134671" x="3735388" y="5214938"/>
          <p14:tracePt t="134678" x="3727450" y="5195888"/>
          <p14:tracePt t="134686" x="3727450" y="5178425"/>
          <p14:tracePt t="134694" x="3717925" y="5149850"/>
          <p14:tracePt t="134700" x="3698875" y="5132388"/>
          <p14:tracePt t="134708" x="3681413" y="5113338"/>
          <p14:tracePt t="134715" x="3671888" y="5105400"/>
          <p14:tracePt t="134724" x="3662363" y="5095875"/>
          <p14:tracePt t="134739" x="3654425" y="5086350"/>
          <p14:tracePt t="134753" x="3644900" y="5086350"/>
          <p14:tracePt t="134762" x="3644900" y="5076825"/>
          <p14:tracePt t="134778" x="3635375" y="5076825"/>
          <p14:tracePt t="134799" x="3625850" y="5068888"/>
          <p14:tracePt t="134814" x="3617913" y="5059363"/>
          <p14:tracePt t="134822" x="3608388" y="5049838"/>
          <p14:tracePt t="134830" x="3589338" y="5040313"/>
          <p14:tracePt t="134837" x="3581400" y="5032375"/>
          <p14:tracePt t="134845" x="3562350" y="5022850"/>
          <p14:tracePt t="134852" x="3544888" y="5013325"/>
          <p14:tracePt t="134861" x="3525838" y="4995863"/>
          <p14:tracePt t="134867" x="3516313" y="4995863"/>
          <p14:tracePt t="134879" x="3508375" y="4995863"/>
          <p14:tracePt t="134885" x="3508375" y="4986338"/>
          <p14:tracePt t="135169" x="3516313" y="4986338"/>
          <p14:tracePt t="135177" x="3535363" y="4986338"/>
          <p14:tracePt t="135184" x="3544888" y="4986338"/>
          <p14:tracePt t="135191" x="3552825" y="4986338"/>
          <p14:tracePt t="135199" x="3571875" y="4986338"/>
          <p14:tracePt t="135206" x="3581400" y="4986338"/>
          <p14:tracePt t="135213" x="3589338" y="4986338"/>
          <p14:tracePt t="135222" x="3598863" y="4986338"/>
          <p14:tracePt t="135229" x="3617913" y="4995863"/>
          <p14:tracePt t="135237" x="3635375" y="4995863"/>
          <p14:tracePt t="135245" x="3681413" y="4995863"/>
          <p14:tracePt t="135252" x="3690938" y="4995863"/>
          <p14:tracePt t="135260" x="3727450" y="4995863"/>
          <p14:tracePt t="135267" x="3763963" y="4995863"/>
          <p14:tracePt t="135273" x="3800475" y="4986338"/>
          <p14:tracePt t="135282" x="3836988" y="4986338"/>
          <p14:tracePt t="135290" x="3863975" y="4986338"/>
          <p14:tracePt t="135297" x="3883025" y="4986338"/>
          <p14:tracePt t="135305" x="3900488" y="4986338"/>
          <p14:tracePt t="135312" x="3919538" y="4986338"/>
          <p14:tracePt t="135320" x="3946525" y="4976813"/>
          <p14:tracePt t="135328" x="3963988" y="4976813"/>
          <p14:tracePt t="135335" x="3973513" y="4976813"/>
          <p14:tracePt t="135344" x="3983038" y="4976813"/>
          <p14:tracePt t="135349" x="4010025" y="4976813"/>
          <p14:tracePt t="135358" x="4019550" y="4976813"/>
          <p14:tracePt t="135365" x="4029075" y="4976813"/>
          <p14:tracePt t="135373" x="4037013" y="4976813"/>
          <p14:tracePt t="135380" x="4046538" y="4976813"/>
          <p14:tracePt t="135388" x="4046538" y="4959350"/>
          <p14:tracePt t="135599" x="4029075" y="4967288"/>
          <p14:tracePt t="135606" x="3983038" y="4995863"/>
          <p14:tracePt t="135613" x="3937000" y="5003800"/>
          <p14:tracePt t="135622" x="3883025" y="5013325"/>
          <p14:tracePt t="135629" x="3836988" y="5022850"/>
          <p14:tracePt t="135637" x="3800475" y="5040313"/>
          <p14:tracePt t="135645" x="3763963" y="5049838"/>
          <p14:tracePt t="135652" x="3735388" y="5059363"/>
          <p14:tracePt t="135661" x="3698875" y="5059363"/>
          <p14:tracePt t="135666" x="3662363" y="5068888"/>
          <p14:tracePt t="135675" x="3644900" y="5068888"/>
          <p14:tracePt t="135681" x="3625850" y="5068888"/>
          <p14:tracePt t="135689" x="3608388" y="5068888"/>
          <p14:tracePt t="135705" x="3598863" y="5076825"/>
          <p14:tracePt t="135720" x="3589338" y="5076825"/>
          <p14:tracePt t="136008" x="3608388" y="5076825"/>
          <p14:tracePt t="136023" x="3625850" y="5076825"/>
          <p14:tracePt t="136030" x="3644900" y="5076825"/>
          <p14:tracePt t="136038" x="3654425" y="5076825"/>
          <p14:tracePt t="136045" x="3671888" y="5076825"/>
          <p14:tracePt t="136053" x="3698875" y="5076825"/>
          <p14:tracePt t="136062" x="3717925" y="5076825"/>
          <p14:tracePt t="136068" x="3727450" y="5076825"/>
          <p14:tracePt t="139902" x="3717925" y="5141913"/>
          <p14:tracePt t="139909" x="3671888" y="5205413"/>
          <p14:tracePt t="139917" x="3635375" y="5295900"/>
          <p14:tracePt t="139925" x="3608388" y="5360988"/>
          <p14:tracePt t="139932" x="3562350" y="5405438"/>
          <p14:tracePt t="139941" x="3508375" y="5478463"/>
          <p14:tracePt t="139947" x="3435350" y="5580063"/>
          <p14:tracePt t="139955" x="3352800" y="5661025"/>
          <p14:tracePt t="139962" x="3279775" y="5726113"/>
          <p14:tracePt t="139970" x="3197225" y="5816600"/>
          <p14:tracePt t="139979" x="3133725" y="5881688"/>
          <p14:tracePt t="139984" x="3078163" y="5962650"/>
          <p14:tracePt t="139994" x="2987675" y="6081713"/>
          <p14:tracePt t="139999" x="2932113" y="6164263"/>
          <p14:tracePt t="140008" x="2895600" y="6227763"/>
          <p14:tracePt t="140015" x="2841625" y="6310313"/>
          <p14:tracePt t="140025" x="2805113" y="6356350"/>
          <p14:tracePt t="140030" x="2749550" y="6392863"/>
          <p14:tracePt t="140038" x="2722563" y="6429375"/>
          <p14:tracePt t="140045" x="2703513" y="6446838"/>
          <p14:tracePt t="140053" x="2686050" y="6465888"/>
          <p14:tracePt t="140060" x="2657475" y="6492875"/>
          <p14:tracePt t="140068" x="2657475" y="6502400"/>
          <p14:tracePt t="140076" x="2649538" y="6510338"/>
          <p14:tracePt t="140083" x="2640013" y="6510338"/>
          <p14:tracePt t="140166" x="2657475" y="6502400"/>
          <p14:tracePt t="140174" x="2722563" y="6400800"/>
          <p14:tracePt t="140181" x="2849563" y="6246813"/>
          <p14:tracePt t="140190" x="2968625" y="6054725"/>
          <p14:tracePt t="140196" x="3178175" y="5843588"/>
          <p14:tracePt t="140204" x="3435350" y="5561013"/>
          <p14:tracePt t="140211" x="3744913" y="5178425"/>
          <p14:tracePt t="140219" x="4092575" y="4757738"/>
          <p14:tracePt t="140228" x="4284663" y="4465638"/>
          <p14:tracePt t="140234" x="4394200" y="4329113"/>
          <p14:tracePt t="140242" x="4484688" y="4154488"/>
          <p14:tracePt t="140249" x="4567238" y="4000500"/>
          <p14:tracePt t="140257" x="4640263" y="3881438"/>
          <p14:tracePt t="140264" x="4676775" y="3779838"/>
          <p14:tracePt t="140272" x="4703763" y="3725863"/>
          <p14:tracePt t="140279" x="4713288" y="3706813"/>
          <p14:tracePt t="140286" x="4722813" y="3706813"/>
          <p14:tracePt t="140339" x="4713288" y="3706813"/>
          <p14:tracePt t="140347" x="4667250" y="3706813"/>
          <p14:tracePt t="140355" x="4557713" y="3762375"/>
          <p14:tracePt t="140362" x="4440238" y="3852863"/>
          <p14:tracePt t="140370" x="4321175" y="3927475"/>
          <p14:tracePt t="140377" x="4202113" y="4000500"/>
          <p14:tracePt t="140385" x="4065588" y="4110038"/>
          <p14:tracePt t="140392" x="3963988" y="4183063"/>
          <p14:tracePt t="140400" x="3863975" y="4246563"/>
          <p14:tracePt t="140408" x="3763963" y="4337050"/>
          <p14:tracePt t="140415" x="3671888" y="4419600"/>
          <p14:tracePt t="140425" x="3571875" y="4492625"/>
          <p14:tracePt t="140430" x="3498850" y="4592638"/>
          <p14:tracePt t="140438" x="3435350" y="4694238"/>
          <p14:tracePt t="140445" x="3362325" y="4775200"/>
          <p14:tracePt t="140453" x="3289300" y="4867275"/>
          <p14:tracePt t="140460" x="3233738" y="4930775"/>
          <p14:tracePt t="140468" x="3187700" y="4995863"/>
          <p14:tracePt t="140475" x="3133725" y="5040313"/>
          <p14:tracePt t="140483" x="3087688" y="5113338"/>
          <p14:tracePt t="140490" x="3051175" y="5159375"/>
          <p14:tracePt t="140498" x="3024188" y="5205413"/>
          <p14:tracePt t="140507" x="2995613" y="5232400"/>
          <p14:tracePt t="140513" x="2968625" y="5278438"/>
          <p14:tracePt t="140521" x="2951163" y="5314950"/>
          <p14:tracePt t="140528" x="2941638" y="5332413"/>
          <p14:tracePt t="140536" x="2922588" y="5360988"/>
          <p14:tracePt t="140545" x="2914650" y="5368925"/>
          <p14:tracePt t="140551" x="2905125" y="5387975"/>
          <p14:tracePt t="140559" x="2895600" y="5414963"/>
          <p14:tracePt t="140566" x="2878138" y="5434013"/>
          <p14:tracePt t="140575" x="2868613" y="5461000"/>
          <p14:tracePt t="140581" x="2868613" y="5497513"/>
          <p14:tracePt t="140589" x="2859088" y="5514975"/>
          <p14:tracePt t="140596" x="2849563" y="5524500"/>
          <p14:tracePt t="140611" x="2849563" y="5534025"/>
          <p14:tracePt t="140679" x="2849563" y="5543550"/>
          <p14:tracePt t="140694" x="2859088" y="5551488"/>
          <p14:tracePt t="140702" x="2914650" y="5561013"/>
          <p14:tracePt t="140709" x="2987675" y="5561013"/>
          <p14:tracePt t="140717" x="3078163" y="5561013"/>
          <p14:tracePt t="140725" x="3214688" y="5534025"/>
          <p14:tracePt t="140732" x="3289300" y="5487988"/>
          <p14:tracePt t="140741" x="3370263" y="5434013"/>
          <p14:tracePt t="140747" x="3452813" y="5378450"/>
          <p14:tracePt t="140756" x="3489325" y="5360988"/>
          <p14:tracePt t="140762" x="3508375" y="5351463"/>
          <p14:tracePt t="140770" x="3516313" y="5341938"/>
          <p14:tracePt t="140890" x="3516313" y="5332413"/>
          <p14:tracePt t="140898" x="3508375" y="5324475"/>
          <p14:tracePt t="140906" x="3471863" y="5305425"/>
          <p14:tracePt t="140913" x="3443288" y="5295900"/>
          <p14:tracePt t="140921" x="3406775" y="5287963"/>
          <p14:tracePt t="140928" x="3370263" y="5278438"/>
          <p14:tracePt t="140936" x="3352800" y="5268913"/>
          <p14:tracePt t="140945" x="3325813" y="5268913"/>
          <p14:tracePt t="140951" x="3306763" y="5268913"/>
          <p14:tracePt t="140958" x="3270250" y="5268913"/>
          <p14:tracePt t="140966" x="3224213" y="5268913"/>
          <p14:tracePt t="140974" x="3187700" y="5268913"/>
          <p14:tracePt t="140981" x="3141663" y="5278438"/>
          <p14:tracePt t="140988" x="3078163" y="5287963"/>
          <p14:tracePt t="140996" x="3014663" y="5324475"/>
          <p14:tracePt t="141004" x="2922588" y="5351463"/>
          <p14:tracePt t="141011" x="2878138" y="5387975"/>
          <p14:tracePt t="141020" x="2822575" y="5441950"/>
          <p14:tracePt t="141028" x="2795588" y="5470525"/>
          <p14:tracePt t="141033" x="2732088" y="5524500"/>
          <p14:tracePt t="141041" x="2676525" y="5570538"/>
          <p14:tracePt t="141048" x="2649538" y="5607050"/>
          <p14:tracePt t="141057" x="2620963" y="5653088"/>
          <p14:tracePt t="141064" x="2603500" y="5670550"/>
          <p14:tracePt t="141073" x="2584450" y="5689600"/>
          <p14:tracePt t="141079" x="2566988" y="5707063"/>
          <p14:tracePt t="141087" x="2540000" y="5743575"/>
          <p14:tracePt t="141094" x="2530475" y="5762625"/>
          <p14:tracePt t="141102" x="2520950" y="5780088"/>
          <p14:tracePt t="141110" x="2511425" y="5799138"/>
          <p14:tracePt t="141116" x="2503488" y="5826125"/>
          <p14:tracePt t="141124" x="2493963" y="5843588"/>
          <p14:tracePt t="141132" x="2484438" y="5853113"/>
          <p14:tracePt t="141141" x="2484438" y="5872163"/>
          <p14:tracePt t="141155" x="2484438" y="5881688"/>
          <p14:tracePt t="141201" x="2484438" y="5889625"/>
          <p14:tracePt t="141216" x="2493963" y="5908675"/>
          <p14:tracePt t="141223" x="2557463" y="5926138"/>
          <p14:tracePt t="141230" x="2613025" y="5926138"/>
          <p14:tracePt t="141238" x="2649538" y="5926138"/>
          <p14:tracePt t="141245" x="2722563" y="5926138"/>
          <p14:tracePt t="141253" x="2849563" y="5899150"/>
          <p14:tracePt t="141260" x="2995613" y="5872163"/>
          <p14:tracePt t="141268" x="3151188" y="5816600"/>
          <p14:tracePt t="141276" x="3306763" y="5716588"/>
          <p14:tracePt t="141283" x="3435350" y="5661025"/>
          <p14:tracePt t="141291" x="3525838" y="5588000"/>
          <p14:tracePt t="141298" x="3589338" y="5543550"/>
          <p14:tracePt t="141307" x="3635375" y="5514975"/>
          <p14:tracePt t="141313" x="3644900" y="5470525"/>
          <p14:tracePt t="141321" x="3662363" y="5461000"/>
          <p14:tracePt t="141328" x="3671888" y="5441950"/>
          <p14:tracePt t="141336" x="3681413" y="5424488"/>
          <p14:tracePt t="141344" x="3690938" y="5405438"/>
          <p14:tracePt t="141351" x="3698875" y="5387975"/>
          <p14:tracePt t="141358" x="3727450" y="5332413"/>
          <p14:tracePt t="141366" x="3735388" y="5268913"/>
          <p14:tracePt t="141374" x="3744913" y="5232400"/>
          <p14:tracePt t="141381" x="3754438" y="5195888"/>
          <p14:tracePt t="141389" x="3754438" y="5186363"/>
          <p14:tracePt t="141396" x="3763963" y="5149850"/>
          <p14:tracePt t="141404" x="3763963" y="5141913"/>
          <p14:tracePt t="141411" x="3763963" y="5113338"/>
          <p14:tracePt t="141419" x="3763963" y="5086350"/>
          <p14:tracePt t="141426" x="3763963" y="5059363"/>
          <p14:tracePt t="141434" x="3763963" y="5032375"/>
          <p14:tracePt t="141442" x="3763963" y="5013325"/>
          <p14:tracePt t="141449" x="3763963" y="4995863"/>
          <p14:tracePt t="141457" x="3763963" y="4986338"/>
          <p14:tracePt t="141464" x="3763963" y="4967288"/>
          <p14:tracePt t="141473" x="3763963" y="4940300"/>
          <p14:tracePt t="141479" x="3754438" y="4930775"/>
          <p14:tracePt t="141487" x="3754438" y="4922838"/>
          <p14:tracePt t="141502" x="3735388" y="4913313"/>
          <p14:tracePt t="141510" x="3717925" y="4913313"/>
          <p14:tracePt t="141517" x="3698875" y="4913313"/>
          <p14:tracePt t="141525" x="3654425" y="4913313"/>
          <p14:tracePt t="141532" x="3581400" y="4922838"/>
          <p14:tracePt t="141541" x="3508375" y="4967288"/>
          <p14:tracePt t="141547" x="3370263" y="5059363"/>
          <p14:tracePt t="141555" x="3270250" y="5122863"/>
          <p14:tracePt t="141562" x="3151188" y="5232400"/>
          <p14:tracePt t="141570" x="3024188" y="5351463"/>
          <p14:tracePt t="141577" x="2922588" y="5451475"/>
          <p14:tracePt t="141586" x="2805113" y="5597525"/>
          <p14:tracePt t="141593" x="2713038" y="5697538"/>
          <p14:tracePt t="141601" x="2657475" y="5799138"/>
          <p14:tracePt t="141609" x="2603500" y="5843588"/>
          <p14:tracePt t="141615" x="2584450" y="5889625"/>
          <p14:tracePt t="141624" x="2547938" y="5918200"/>
          <p14:tracePt t="141630" x="2530475" y="5945188"/>
          <p14:tracePt t="141645" x="2530475" y="5954713"/>
          <p14:tracePt t="141668" x="2520950" y="5954713"/>
          <p14:tracePt t="141698" x="2520950" y="5962650"/>
          <p14:tracePt t="141713" x="2511425" y="5962650"/>
          <p14:tracePt t="141722" x="2511425" y="5981700"/>
          <p14:tracePt t="141804" x="2511425" y="5991225"/>
          <p14:tracePt t="141819" x="2511425" y="5999163"/>
          <p14:tracePt t="141826" x="2540000" y="6018213"/>
          <p14:tracePt t="141834" x="2593975" y="6035675"/>
          <p14:tracePt t="141842" x="2620963" y="6045200"/>
          <p14:tracePt t="141850" x="2657475" y="6054725"/>
          <p14:tracePt t="141857" x="2713038" y="6054725"/>
          <p14:tracePt t="141864" x="2749550" y="6064250"/>
          <p14:tracePt t="141874" x="2822575" y="6064250"/>
          <p14:tracePt t="141880" x="2878138" y="6064250"/>
          <p14:tracePt t="141887" x="2922588" y="6064250"/>
          <p14:tracePt t="141894" x="2951163" y="6064250"/>
          <p14:tracePt t="141901" x="2995613" y="6064250"/>
          <p14:tracePt t="141909" x="3014663" y="6064250"/>
          <p14:tracePt t="141917" x="3024188" y="6064250"/>
          <p14:tracePt t="141925" x="3032125" y="6064250"/>
          <p14:tracePt t="141932" x="3041650" y="6064250"/>
          <p14:tracePt t="141940" x="3051175" y="6064250"/>
          <p14:tracePt t="141947" x="3060700" y="6064250"/>
          <p14:tracePt t="141954" x="3078163" y="6064250"/>
          <p14:tracePt t="141962" x="3097213" y="6064250"/>
          <p14:tracePt t="141970" x="3114675" y="6064250"/>
          <p14:tracePt t="141977" x="3170238" y="6064250"/>
          <p14:tracePt t="141985" x="3206750" y="6054725"/>
          <p14:tracePt t="141992" x="3270250" y="6045200"/>
          <p14:tracePt t="142000" x="3297238" y="6035675"/>
          <p14:tracePt t="142009" x="3352800" y="6027738"/>
          <p14:tracePt t="142015" x="3398838" y="5999163"/>
          <p14:tracePt t="142024" x="3462338" y="5945188"/>
          <p14:tracePt t="142030" x="3544888" y="5889625"/>
          <p14:tracePt t="142038" x="3625850" y="5835650"/>
          <p14:tracePt t="142045" x="3690938" y="5799138"/>
          <p14:tracePt t="142053" x="3763963" y="5734050"/>
          <p14:tracePt t="142060" x="3863975" y="5661025"/>
          <p14:tracePt t="142068" x="3946525" y="5588000"/>
          <p14:tracePt t="142075" x="4029075" y="5524500"/>
          <p14:tracePt t="142083" x="4129088" y="5414963"/>
          <p14:tracePt t="142091" x="4219575" y="5332413"/>
          <p14:tracePt t="142098" x="4284663" y="5268913"/>
          <p14:tracePt t="142106" x="4338638" y="5195888"/>
          <p14:tracePt t="142112" x="4375150" y="5149850"/>
          <p14:tracePt t="142120" x="4411663" y="5105400"/>
          <p14:tracePt t="142128" x="4430713" y="5040313"/>
          <p14:tracePt t="142136" x="4457700" y="4967288"/>
          <p14:tracePt t="142145" x="4467225" y="4930775"/>
          <p14:tracePt t="142150" x="4467225" y="4913313"/>
          <p14:tracePt t="142158" x="4467225" y="4894263"/>
          <p14:tracePt t="142166" x="4467225" y="4876800"/>
          <p14:tracePt t="142174" x="4467225" y="4857750"/>
          <p14:tracePt t="142181" x="4448175" y="4830763"/>
          <p14:tracePt t="142190" x="4440238" y="4803775"/>
          <p14:tracePt t="142196" x="4411663" y="4784725"/>
          <p14:tracePt t="142203" x="4394200" y="4767263"/>
          <p14:tracePt t="142211" x="4330700" y="4748213"/>
          <p14:tracePt t="142218" x="4256088" y="4748213"/>
          <p14:tracePt t="142228" x="4202113" y="4748213"/>
          <p14:tracePt t="142233" x="4110038" y="4748213"/>
          <p14:tracePt t="142242" x="4029075" y="4767263"/>
          <p14:tracePt t="142249" x="3919538" y="4794250"/>
          <p14:tracePt t="142257" x="3800475" y="4848225"/>
          <p14:tracePt t="142264" x="3698875" y="4922838"/>
          <p14:tracePt t="142273" x="3598863" y="4967288"/>
          <p14:tracePt t="142279" x="3516313" y="5022850"/>
          <p14:tracePt t="142286" x="3471863" y="5059363"/>
          <p14:tracePt t="142294" x="3416300" y="5122863"/>
          <p14:tracePt t="142301" x="3370263" y="5141913"/>
          <p14:tracePt t="142311" x="3343275" y="5178425"/>
          <p14:tracePt t="142316" x="3325813" y="5186363"/>
          <p14:tracePt t="142324" x="3316288" y="5205413"/>
          <p14:tracePt t="142332" x="3306763" y="5205413"/>
          <p14:tracePt t="142347" x="3306763" y="5214938"/>
          <p14:tracePt t="142657" x="3325813" y="5232400"/>
          <p14:tracePt t="142664" x="3370263" y="5251450"/>
          <p14:tracePt t="142673" x="3416300" y="5278438"/>
          <p14:tracePt t="142679" x="3471863" y="5295900"/>
          <p14:tracePt t="142687" x="3508375" y="5332413"/>
          <p14:tracePt t="142694" x="3552825" y="5351463"/>
          <p14:tracePt t="142703" x="3589338" y="5360988"/>
          <p14:tracePt t="142709" x="3671888" y="5387975"/>
          <p14:tracePt t="142717" x="3754438" y="5414963"/>
          <p14:tracePt t="142724" x="3817938" y="5441950"/>
          <p14:tracePt t="142732" x="3910013" y="5470525"/>
          <p14:tracePt t="142741" x="3992563" y="5497513"/>
          <p14:tracePt t="142747" x="4046538" y="5507038"/>
          <p14:tracePt t="142754" x="4092575" y="5507038"/>
          <p14:tracePt t="142762" x="4129088" y="5514975"/>
          <p14:tracePt t="142770" x="4165600" y="5514975"/>
          <p14:tracePt t="142777" x="4202113" y="5514975"/>
          <p14:tracePt t="142785" x="4238625" y="5514975"/>
          <p14:tracePt t="142792" x="4292600" y="5514975"/>
          <p14:tracePt t="142800" x="4338638" y="5514975"/>
          <p14:tracePt t="142808" x="4384675" y="5514975"/>
          <p14:tracePt t="142815" x="4421188" y="5514975"/>
          <p14:tracePt t="142824" x="4467225" y="5514975"/>
          <p14:tracePt t="142830" x="4476750" y="5514975"/>
          <p14:tracePt t="142839" x="4513263" y="5507038"/>
          <p14:tracePt t="142845" x="4540250" y="5507038"/>
          <p14:tracePt t="142854" x="4586288" y="5497513"/>
          <p14:tracePt t="142868" x="4686300" y="5451475"/>
          <p14:tracePt t="142876" x="4722813" y="5441950"/>
          <p14:tracePt t="142883" x="4740275" y="5414963"/>
          <p14:tracePt t="142891" x="4768850" y="5397500"/>
          <p14:tracePt t="142898" x="4786313" y="5387975"/>
          <p14:tracePt t="142906" x="4805363" y="5368925"/>
          <p14:tracePt t="142913" x="4822825" y="5368925"/>
          <p14:tracePt t="142922" x="4822825" y="5360988"/>
          <p14:tracePt t="142928" x="4832350" y="5360988"/>
          <p14:tracePt t="142951" x="4841875" y="5341938"/>
          <p14:tracePt t="142966" x="4851400" y="5341938"/>
          <p14:tracePt t="142974" x="4868863" y="5351463"/>
          <p14:tracePt t="142981" x="4887913" y="5351463"/>
          <p14:tracePt t="142990" x="4895850" y="5360988"/>
          <p14:tracePt t="142996" x="4905375" y="5378450"/>
          <p14:tracePt t="143004" x="4932363" y="5405438"/>
          <p14:tracePt t="143013" x="4960938" y="5441950"/>
          <p14:tracePt t="143019" x="4997450" y="5470525"/>
          <p14:tracePt t="143028" x="5051425" y="5497513"/>
          <p14:tracePt t="143033" x="5087938" y="5543550"/>
          <p14:tracePt t="143041" x="5133975" y="5570538"/>
          <p14:tracePt t="143049" x="5180013" y="5607050"/>
          <p14:tracePt t="143057" x="5280025" y="5643563"/>
          <p14:tracePt t="143063" x="5326063" y="5680075"/>
          <p14:tracePt t="143073" x="5362575" y="5697538"/>
          <p14:tracePt t="143079" x="5380038" y="5734050"/>
          <p14:tracePt t="143087" x="5399088" y="5762625"/>
          <p14:tracePt t="143094" x="5416550" y="5789613"/>
          <p14:tracePt t="143102" x="5453063" y="5826125"/>
          <p14:tracePt t="143111" x="5462588" y="5872163"/>
          <p14:tracePt t="143116" x="5481638" y="5899150"/>
          <p14:tracePt t="143124" x="5481638" y="5935663"/>
          <p14:tracePt t="143132" x="5499100" y="5999163"/>
          <p14:tracePt t="143140" x="5499100" y="6027738"/>
          <p14:tracePt t="143147" x="5508625" y="6081713"/>
          <p14:tracePt t="143156" x="5508625" y="6108700"/>
          <p14:tracePt t="143162" x="5508625" y="6154738"/>
          <p14:tracePt t="143170" x="5508625" y="6173788"/>
          <p14:tracePt t="143177" x="5508625" y="6200775"/>
          <p14:tracePt t="143185" x="5499100" y="6218238"/>
          <p14:tracePt t="143192" x="5453063" y="6254750"/>
          <p14:tracePt t="143200" x="5353050" y="6310313"/>
          <p14:tracePt t="143207" x="5270500" y="6364288"/>
          <p14:tracePt t="143215" x="5224463" y="6373813"/>
          <p14:tracePt t="143223" x="5187950" y="6383338"/>
          <p14:tracePt t="143229" x="5151438" y="6383338"/>
          <p14:tracePt t="143239" x="5133975" y="6383338"/>
          <p14:tracePt t="143245" x="5078413" y="6319838"/>
          <p14:tracePt t="143253" x="5014913" y="6227763"/>
          <p14:tracePt t="143260" x="4951413" y="6137275"/>
          <p14:tracePt t="143268" x="4895850" y="6035675"/>
          <p14:tracePt t="143277" x="4851400" y="5972175"/>
          <p14:tracePt t="143283" x="4813300" y="5926138"/>
          <p14:tracePt t="143291" x="4786313" y="5881688"/>
          <p14:tracePt t="143298" x="4713288" y="5826125"/>
          <p14:tracePt t="143306" x="4667250" y="5780088"/>
          <p14:tracePt t="143313" x="4622800" y="5743575"/>
          <p14:tracePt t="143321" x="4586288" y="5707063"/>
          <p14:tracePt t="143328" x="4567238" y="5689600"/>
          <p14:tracePt t="143336" x="4549775" y="5670550"/>
          <p14:tracePt t="143343" x="4513263" y="5643563"/>
          <p14:tracePt t="143351" x="4513263" y="5634038"/>
          <p14:tracePt t="143359" x="4513263" y="5624513"/>
          <p14:tracePt t="143366" x="4503738" y="5616575"/>
          <p14:tracePt t="143373" x="4503738" y="5607050"/>
          <p14:tracePt t="143381" x="4494213" y="5588000"/>
          <p14:tracePt t="143390" x="4494213" y="5580063"/>
          <p14:tracePt t="143395" x="4494213" y="5561013"/>
          <p14:tracePt t="143404" x="4494213" y="5524500"/>
          <p14:tracePt t="143411" x="4503738" y="5470525"/>
          <p14:tracePt t="143419" x="4549775" y="5387975"/>
          <p14:tracePt t="143426" x="4603750" y="5324475"/>
          <p14:tracePt t="143433" x="4649788" y="5259388"/>
          <p14:tracePt t="143442" x="4695825" y="5195888"/>
          <p14:tracePt t="143449" x="4713288" y="5178425"/>
          <p14:tracePt t="143456" x="4732338" y="5159375"/>
          <p14:tracePt t="143464" x="4759325" y="5141913"/>
          <p14:tracePt t="143473" x="4776788" y="5132388"/>
          <p14:tracePt t="143479" x="4786313" y="5132388"/>
          <p14:tracePt t="143487" x="4795838" y="5132388"/>
          <p14:tracePt t="143494" x="4805363" y="5132388"/>
          <p14:tracePt t="143502" x="4813300" y="5132388"/>
          <p14:tracePt t="143509" x="4832350" y="5132388"/>
          <p14:tracePt t="143517" x="4851400" y="5132388"/>
          <p14:tracePt t="143524" x="4895850" y="5141913"/>
          <p14:tracePt t="143532" x="4960938" y="5159375"/>
          <p14:tracePt t="143540" x="4987925" y="5178425"/>
          <p14:tracePt t="143547" x="5005388" y="5186363"/>
          <p14:tracePt t="143556" x="5024438" y="5195888"/>
          <p14:tracePt t="143562" x="5033963" y="5195888"/>
          <p14:tracePt t="145457" x="5005388" y="5186363"/>
          <p14:tracePt t="145464" x="4924425" y="5149850"/>
          <p14:tracePt t="145471" x="4859338" y="5113338"/>
          <p14:tracePt t="145479" x="4776788" y="5068888"/>
          <p14:tracePt t="145488" x="4713288" y="5032375"/>
          <p14:tracePt t="145495" x="4667250" y="5013325"/>
          <p14:tracePt t="145502" x="4640263" y="4976813"/>
          <p14:tracePt t="145510" x="4603750" y="4967288"/>
          <p14:tracePt t="145517" x="4549775" y="4940300"/>
          <p14:tracePt t="145526" x="4530725" y="4930775"/>
          <p14:tracePt t="145533" x="4503738" y="4930775"/>
          <p14:tracePt t="145541" x="4484688" y="4922838"/>
          <p14:tracePt t="145547" x="4467225" y="4922838"/>
          <p14:tracePt t="145556" x="4448175" y="4922838"/>
          <p14:tracePt t="145563" x="4430713" y="4913313"/>
          <p14:tracePt t="145571" x="4403725" y="4913313"/>
          <p14:tracePt t="145577" x="4367213" y="4913313"/>
          <p14:tracePt t="145585" x="4348163" y="4903788"/>
          <p14:tracePt t="145593" x="4321175" y="4903788"/>
          <p14:tracePt t="145601" x="4302125" y="4903788"/>
          <p14:tracePt t="145607" x="4284663" y="4903788"/>
          <p14:tracePt t="145616" x="4265613" y="4894263"/>
          <p14:tracePt t="145623" x="4256088" y="4894263"/>
          <p14:tracePt t="145631" x="4238625" y="4884738"/>
          <p14:tracePt t="145639" x="4229100" y="4884738"/>
          <p14:tracePt t="145646" x="4219575" y="4884738"/>
          <p14:tracePt t="145655" x="4202113" y="4867275"/>
          <p14:tracePt t="145661" x="4192588" y="4857750"/>
          <p14:tracePt t="145668" x="4183063" y="4848225"/>
          <p14:tracePt t="145675" x="4175125" y="4840288"/>
          <p14:tracePt t="145705" x="4175125" y="4821238"/>
          <p14:tracePt t="145736" x="4165600" y="4811713"/>
          <p14:tracePt t="145744" x="4156075" y="4811713"/>
          <p14:tracePt t="145751" x="4156075" y="4794250"/>
          <p14:tracePt t="145759" x="4146550" y="4757738"/>
          <p14:tracePt t="145766" x="4146550" y="4748213"/>
          <p14:tracePt t="145773" x="4146550" y="4702175"/>
          <p14:tracePt t="145782" x="4146550" y="4648200"/>
          <p14:tracePt t="145789" x="4146550" y="4602163"/>
          <p14:tracePt t="145797" x="4156075" y="4575175"/>
          <p14:tracePt t="145805" x="4156075" y="4538663"/>
          <p14:tracePt t="145812" x="4165600" y="4519613"/>
          <p14:tracePt t="145821" x="4175125" y="4483100"/>
          <p14:tracePt t="145826" x="4175125" y="4465638"/>
          <p14:tracePt t="146182" x="4192588" y="4429125"/>
          <p14:tracePt t="146188" x="4229100" y="4392613"/>
          <p14:tracePt t="146197" x="4248150" y="4365625"/>
          <p14:tracePt t="146205" x="4275138" y="4319588"/>
          <p14:tracePt t="146212" x="4292600" y="4292600"/>
          <p14:tracePt t="146220" x="4311650" y="4283075"/>
          <p14:tracePt t="146227" x="4330700" y="4273550"/>
          <p14:tracePt t="146235" x="4338638" y="4264025"/>
          <p14:tracePt t="146242" x="4338638" y="4256088"/>
          <p14:tracePt t="146250" x="4348163" y="4256088"/>
          <p14:tracePt t="146257" x="4348163" y="4246563"/>
          <p14:tracePt t="146392" x="4357688" y="4246563"/>
          <p14:tracePt t="146408" x="4367213" y="4246563"/>
          <p14:tracePt t="146416" x="4367213" y="4256088"/>
          <p14:tracePt t="146431" x="4375150" y="4264025"/>
          <p14:tracePt t="146438" x="4384675" y="4264025"/>
          <p14:tracePt t="146446" x="4394200" y="4283075"/>
          <p14:tracePt t="146454" x="4403725" y="4292600"/>
          <p14:tracePt t="146461" x="4411663" y="4319588"/>
          <p14:tracePt t="146468" x="4421188" y="4329113"/>
          <p14:tracePt t="146484" x="4421188" y="4337050"/>
          <p14:tracePt t="146559" x="4421188" y="4346575"/>
          <p14:tracePt t="146582" x="4430713" y="4346575"/>
          <p14:tracePt t="146589" x="4430713" y="4356100"/>
          <p14:tracePt t="146597" x="4440238" y="4365625"/>
          <p14:tracePt t="146605" x="4448175" y="4373563"/>
          <p14:tracePt t="146612" x="4476750" y="4383088"/>
          <p14:tracePt t="146621" x="4476750" y="4392613"/>
          <p14:tracePt t="146627" x="4503738" y="4402138"/>
          <p14:tracePt t="146635" x="4513263" y="4410075"/>
          <p14:tracePt t="146641" x="4540250" y="4429125"/>
          <p14:tracePt t="146649" x="4557713" y="4438650"/>
          <p14:tracePt t="146657" x="4576763" y="4446588"/>
          <p14:tracePt t="146665" x="4594225" y="4456113"/>
          <p14:tracePt t="146673" x="4603750" y="4456113"/>
          <p14:tracePt t="146694" x="4622800" y="4456113"/>
          <p14:tracePt t="146704" x="4630738" y="4456113"/>
          <p14:tracePt t="146710" x="4659313" y="4456113"/>
          <p14:tracePt t="146718" x="4667250" y="4456113"/>
          <p14:tracePt t="146725" x="4686300" y="4456113"/>
          <p14:tracePt t="146733" x="4703763" y="4456113"/>
          <p14:tracePt t="146740" x="4722813" y="4456113"/>
          <p14:tracePt t="146748" x="4740275" y="4456113"/>
          <p14:tracePt t="146755" x="4749800" y="4456113"/>
          <p14:tracePt t="146763" x="4795838" y="4446588"/>
          <p14:tracePt t="146771" x="4841875" y="4446588"/>
          <p14:tracePt t="146778" x="4868863" y="4429125"/>
          <p14:tracePt t="146787" x="4905375" y="4419600"/>
          <p14:tracePt t="146792" x="4941888" y="4410075"/>
          <p14:tracePt t="146801" x="4997450" y="4402138"/>
          <p14:tracePt t="146808" x="5024438" y="4392613"/>
          <p14:tracePt t="146816" x="5070475" y="4383088"/>
          <p14:tracePt t="146825" x="5106988" y="4373563"/>
          <p14:tracePt t="146830" x="5151438" y="4356100"/>
          <p14:tracePt t="146838" x="5197475" y="4346575"/>
          <p14:tracePt t="146846" x="5216525" y="4346575"/>
          <p14:tracePt t="146854" x="5233988" y="4346575"/>
          <p14:tracePt t="146861" x="5243513" y="4346575"/>
          <p14:tracePt t="146870" x="5260975" y="4346575"/>
          <p14:tracePt t="146889" x="5297488" y="4346575"/>
          <p14:tracePt t="146895" x="5307013" y="4346575"/>
          <p14:tracePt t="146899" x="5334000" y="4346575"/>
          <p14:tracePt t="146906" x="5353050" y="4346575"/>
          <p14:tracePt t="146914" x="5380038" y="4337050"/>
          <p14:tracePt t="146922" x="5408613" y="4337050"/>
          <p14:tracePt t="146929" x="5453063" y="4329113"/>
          <p14:tracePt t="146937" x="5481638" y="4329113"/>
          <p14:tracePt t="146944" x="5526088" y="4319588"/>
          <p14:tracePt t="146953" x="5545138" y="4319588"/>
          <p14:tracePt t="146959" x="5572125" y="4319588"/>
          <p14:tracePt t="146967" x="5591175" y="4319588"/>
          <p14:tracePt t="146974" x="5608638" y="4319588"/>
          <p14:tracePt t="146982" x="5618163" y="4319588"/>
          <p14:tracePt t="146989" x="5635625" y="4319588"/>
          <p14:tracePt t="146996" x="5664200" y="4319588"/>
          <p14:tracePt t="147005" x="5691188" y="4319588"/>
          <p14:tracePt t="147012" x="5718175" y="4337050"/>
          <p14:tracePt t="147021" x="5745163" y="4356100"/>
          <p14:tracePt t="147027" x="5781675" y="4383088"/>
          <p14:tracePt t="147035" x="5800725" y="4402138"/>
          <p14:tracePt t="147042" x="5818188" y="4429125"/>
          <p14:tracePt t="147050" x="5864225" y="4492625"/>
          <p14:tracePt t="147059" x="5891213" y="4519613"/>
          <p14:tracePt t="147064" x="5910263" y="4548188"/>
          <p14:tracePt t="147072" x="5929313" y="4584700"/>
          <p14:tracePt t="147080" x="5937250" y="4602163"/>
          <p14:tracePt t="147088" x="5946775" y="4611688"/>
          <p14:tracePt t="147094" x="5956300" y="4621213"/>
          <p14:tracePt t="147104" x="5965825" y="4621213"/>
          <p14:tracePt t="147118" x="5973763" y="4629150"/>
          <p14:tracePt t="147148" x="5983288" y="4648200"/>
          <p14:tracePt t="147337" x="5992813" y="4648200"/>
          <p14:tracePt t="147351" x="6002338" y="4648200"/>
          <p14:tracePt t="147359" x="6002338" y="4665663"/>
          <p14:tracePt t="147382" x="6010275" y="4665663"/>
          <p14:tracePt t="147389" x="6038850" y="4675188"/>
          <p14:tracePt t="147419" x="6046788" y="4675188"/>
          <p14:tracePt t="147427" x="6056313" y="467518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152400" y="1828800"/>
            <a:ext cx="8696325" cy="2044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r>
              <a:rPr lang="en-US" sz="1600" i="1">
                <a:latin typeface="Arial" charset="0"/>
              </a:rPr>
              <a:t>Example 1 - Typical Generic Schedule for a Waterfall Process</a:t>
            </a:r>
            <a:r>
              <a:rPr lang="en-US" sz="1600" b="1">
                <a:latin typeface="Arial" charset="0"/>
              </a:rPr>
              <a:t> </a:t>
            </a:r>
          </a:p>
          <a:p>
            <a:r>
              <a:rPr lang="en-US" sz="1600" b="1" u="sng">
                <a:latin typeface="Arial" charset="0"/>
              </a:rPr>
              <a:t>Phase 	M1	M2	M3	M4	M5	M6	.	TOT</a:t>
            </a:r>
            <a:r>
              <a:rPr lang="en-US" sz="1600" b="1">
                <a:latin typeface="Arial" charset="0"/>
              </a:rPr>
              <a:t>	</a:t>
            </a:r>
          </a:p>
          <a:p>
            <a:r>
              <a:rPr lang="en-US" sz="1600" b="1">
                <a:latin typeface="Arial" charset="0"/>
              </a:rPr>
              <a:t>Rqmts	25%	25%	25%	15%	10%			100%	</a:t>
            </a:r>
          </a:p>
          <a:p>
            <a:r>
              <a:rPr lang="en-US" sz="1600" b="1">
                <a:latin typeface="Arial" charset="0"/>
              </a:rPr>
              <a:t>Pre Des			15%	25%	30%	20%	10%	100%	</a:t>
            </a:r>
          </a:p>
          <a:p>
            <a:r>
              <a:rPr lang="en-US" sz="1600" b="1">
                <a:latin typeface="Arial" charset="0"/>
              </a:rPr>
              <a:t>Det Des						etc	etc	100%	</a:t>
            </a:r>
          </a:p>
          <a:p>
            <a:r>
              <a:rPr lang="en-US" sz="1600" b="1">
                <a:latin typeface="Arial" charset="0"/>
              </a:rPr>
              <a:t>Co&amp;UT							etc	100%	</a:t>
            </a:r>
          </a:p>
          <a:p>
            <a:r>
              <a:rPr lang="en-US" sz="1600" b="1">
                <a:latin typeface="Arial" charset="0"/>
              </a:rPr>
              <a:t>Integ.								100%	</a:t>
            </a:r>
          </a:p>
          <a:p>
            <a:r>
              <a:rPr lang="en-US" sz="1600" b="1">
                <a:latin typeface="Arial" charset="0"/>
              </a:rPr>
              <a:t>REVIEWS		SRR			PDR</a:t>
            </a:r>
            <a:endParaRPr lang="en-US" sz="2000" b="1">
              <a:latin typeface="Arial" charset="0"/>
            </a:endParaRPr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Generic schedule</a:t>
            </a:r>
          </a:p>
        </p:txBody>
      </p:sp>
      <p:sp>
        <p:nvSpPr>
          <p:cNvPr id="9626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76200" y="1371600"/>
            <a:ext cx="8305800" cy="685800"/>
          </a:xfrm>
        </p:spPr>
        <p:txBody>
          <a:bodyPr/>
          <a:lstStyle/>
          <a:p>
            <a:pPr eaLnBrk="1" hangingPunct="1"/>
            <a:r>
              <a:rPr lang="en-US"/>
              <a:t>The process mapped to a time period</a:t>
            </a:r>
          </a:p>
        </p:txBody>
      </p:sp>
      <p:sp>
        <p:nvSpPr>
          <p:cNvPr id="96261" name="Rectangle 5"/>
          <p:cNvSpPr>
            <a:spLocks noChangeArrowheads="1"/>
          </p:cNvSpPr>
          <p:nvPr/>
        </p:nvSpPr>
        <p:spPr bwMode="auto">
          <a:xfrm>
            <a:off x="152400" y="4114800"/>
            <a:ext cx="9001125" cy="228917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r>
              <a:rPr lang="en-US" sz="1600" i="1">
                <a:latin typeface="Arial" charset="0"/>
              </a:rPr>
              <a:t>Example 2 - Typical Generic Schedule for an Evolutionary Process</a:t>
            </a:r>
            <a:r>
              <a:rPr lang="en-US" sz="1600" b="1">
                <a:latin typeface="Arial" charset="0"/>
              </a:rPr>
              <a:t> </a:t>
            </a:r>
          </a:p>
          <a:p>
            <a:r>
              <a:rPr lang="en-US" sz="1600" b="1" u="sng">
                <a:latin typeface="Arial" charset="0"/>
              </a:rPr>
              <a:t>Phase 	M1	M2	M3	M4	M5	M6	.		TOT</a:t>
            </a:r>
            <a:endParaRPr lang="en-US" sz="1600" b="1">
              <a:latin typeface="Arial" charset="0"/>
            </a:endParaRPr>
          </a:p>
          <a:p>
            <a:r>
              <a:rPr lang="en-US" sz="1600" b="1">
                <a:latin typeface="Arial" charset="0"/>
              </a:rPr>
              <a:t>Rqmts	25%	5%			5%	25%	5%		100%</a:t>
            </a:r>
          </a:p>
          <a:p>
            <a:r>
              <a:rPr lang="en-US" sz="1600" b="1">
                <a:latin typeface="Arial" charset="0"/>
              </a:rPr>
              <a:t>P Des		30%	5%			10%	20%	10%	100%</a:t>
            </a:r>
          </a:p>
          <a:p>
            <a:r>
              <a:rPr lang="en-US" sz="1600" b="1">
                <a:latin typeface="Arial" charset="0"/>
              </a:rPr>
              <a:t>D Des			25%	10%			etc	etc	100%</a:t>
            </a:r>
          </a:p>
          <a:p>
            <a:r>
              <a:rPr lang="en-US" sz="1600" b="1">
                <a:latin typeface="Arial" charset="0"/>
              </a:rPr>
              <a:t>C&amp;UT			5%	25%	5%			etc	100%</a:t>
            </a:r>
          </a:p>
          <a:p>
            <a:r>
              <a:rPr lang="en-US" sz="1600" b="1">
                <a:latin typeface="Arial" charset="0"/>
              </a:rPr>
              <a:t>Integ.				10%	20%				100%	</a:t>
            </a:r>
          </a:p>
          <a:p>
            <a:r>
              <a:rPr lang="en-US" sz="1600" b="1">
                <a:latin typeface="Arial" charset="0"/>
              </a:rPr>
              <a:t>CYCLE	1	1	1	1	1/2	2	2	etc	</a:t>
            </a:r>
          </a:p>
          <a:p>
            <a:pPr latinLnBrk="1"/>
            <a:endParaRPr lang="en-US" sz="1600" b="1">
              <a:latin typeface="Arial" charset="0"/>
            </a:endParaRPr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27E00A93-D889-4F1C-A536-9A201778A6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20640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22" x="6202363" y="4456113"/>
          <p14:tracePt t="930" x="6430963" y="4090988"/>
          <p14:tracePt t="936" x="6613525" y="3735388"/>
          <p14:tracePt t="945" x="6832600" y="3397250"/>
          <p14:tracePt t="954" x="7015163" y="3132138"/>
          <p14:tracePt t="960" x="7226300" y="2867025"/>
          <p14:tracePt t="968" x="7353300" y="2647950"/>
          <p14:tracePt t="974" x="7445375" y="2528888"/>
          <p14:tracePt t="982" x="7499350" y="2411413"/>
          <p14:tracePt t="991" x="7535863" y="2346325"/>
          <p14:tracePt t="997" x="7581900" y="2282825"/>
          <p14:tracePt t="1005" x="7618413" y="2219325"/>
          <p14:tracePt t="1012" x="7637463" y="2155825"/>
          <p14:tracePt t="1020" x="7710488" y="2100263"/>
          <p14:tracePt t="1027" x="7747000" y="2027238"/>
          <p14:tracePt t="1034" x="7791450" y="1944688"/>
          <p14:tracePt t="1043" x="7847013" y="1862138"/>
          <p14:tracePt t="1050" x="7900988" y="1744663"/>
          <p14:tracePt t="1057" x="7974013" y="1643063"/>
          <p14:tracePt t="1066" x="8066088" y="1489075"/>
          <p14:tracePt t="1074" x="8139113" y="1387475"/>
          <p14:tracePt t="1080" x="8221663" y="1306513"/>
          <p14:tracePt t="1088" x="8275638" y="1204913"/>
          <p14:tracePt t="1096" x="8331200" y="1141413"/>
          <p14:tracePt t="1104" x="8367713" y="1077913"/>
          <p14:tracePt t="1111" x="8385175" y="1041400"/>
          <p14:tracePt t="1118" x="8413750" y="1014413"/>
          <p14:tracePt t="1126" x="8421688" y="995363"/>
          <p14:tracePt t="1133" x="8440738" y="985838"/>
          <p14:tracePt t="1140" x="8440738" y="976313"/>
          <p14:tracePt t="11630" x="8321675" y="1022350"/>
          <p14:tracePt t="11638" x="8121650" y="1123950"/>
          <p14:tracePt t="11645" x="7956550" y="1277938"/>
          <p14:tracePt t="11652" x="7800975" y="1443038"/>
          <p14:tracePt t="11660" x="7691438" y="1579563"/>
          <p14:tracePt t="11668" x="7508875" y="1716088"/>
          <p14:tracePt t="11675" x="7343775" y="1862138"/>
          <p14:tracePt t="11684" x="7088188" y="2027238"/>
          <p14:tracePt t="11690" x="6888163" y="2192338"/>
          <p14:tracePt t="11699" x="6750050" y="2292350"/>
          <p14:tracePt t="11705" x="6632575" y="2401888"/>
          <p14:tracePt t="11714" x="6523038" y="2520950"/>
          <p14:tracePt t="11721" x="6403975" y="2611438"/>
          <p14:tracePt t="11729" x="6321425" y="2674938"/>
          <p14:tracePt t="11735" x="6238875" y="2767013"/>
          <p14:tracePt t="11742" x="6156325" y="2820988"/>
          <p14:tracePt t="11750" x="6102350" y="2857500"/>
          <p14:tracePt t="11758" x="6075363" y="2867025"/>
          <p14:tracePt t="11765" x="6046788" y="2886075"/>
          <p14:tracePt t="11774" x="6029325" y="2894013"/>
          <p14:tracePt t="11782" x="6010275" y="2903538"/>
          <p14:tracePt t="11788" x="6002338" y="2903538"/>
          <p14:tracePt t="11797" x="5992813" y="2913063"/>
          <p14:tracePt t="11804" x="5973763" y="2913063"/>
          <p14:tracePt t="11811" x="5965825" y="2913063"/>
          <p14:tracePt t="11826" x="5965825" y="2922588"/>
          <p14:tracePt t="11833" x="5946775" y="2922588"/>
          <p14:tracePt t="11841" x="5929313" y="2940050"/>
          <p14:tracePt t="11849" x="5910263" y="2949575"/>
          <p14:tracePt t="11856" x="5883275" y="2959100"/>
          <p14:tracePt t="11865" x="5864225" y="2968625"/>
          <p14:tracePt t="11871" x="5864225" y="2976563"/>
          <p14:tracePt t="11880" x="5846763" y="2986088"/>
          <p14:tracePt t="11886" x="5827713" y="2995613"/>
          <p14:tracePt t="11899" x="5818188" y="3005138"/>
          <p14:tracePt t="11904" x="5791200" y="3013075"/>
          <p14:tracePt t="11931" x="5781675" y="3013075"/>
          <p14:tracePt t="11969" x="5773738" y="3013075"/>
          <p14:tracePt t="11992" x="5754688" y="3013075"/>
          <p14:tracePt t="11999" x="5745163" y="3022600"/>
          <p14:tracePt t="12014" x="5727700" y="3022600"/>
          <p14:tracePt t="12030" x="5718175" y="3022600"/>
          <p14:tracePt t="12045" x="5708650" y="3022600"/>
          <p14:tracePt t="12075" x="5700713" y="3022600"/>
          <p14:tracePt t="12082" x="5691188" y="3022600"/>
          <p14:tracePt t="12090" x="5681663" y="3005138"/>
          <p14:tracePt t="12098" x="5681663" y="2976563"/>
          <p14:tracePt t="12105" x="5672138" y="2940050"/>
          <p14:tracePt t="12113" x="5672138" y="2903538"/>
          <p14:tracePt t="12120" x="5672138" y="2867025"/>
          <p14:tracePt t="12128" x="5672138" y="2857500"/>
          <p14:tracePt t="12135" x="5691188" y="2820988"/>
          <p14:tracePt t="12143" x="5700713" y="2803525"/>
          <p14:tracePt t="12150" x="5708650" y="2784475"/>
          <p14:tracePt t="12157" x="5718175" y="2767013"/>
          <p14:tracePt t="12165" x="5737225" y="2747963"/>
          <p14:tracePt t="12173" x="5754688" y="2720975"/>
          <p14:tracePt t="12181" x="5818188" y="2667000"/>
          <p14:tracePt t="12188" x="5910263" y="2630488"/>
          <p14:tracePt t="12197" x="6010275" y="2565400"/>
          <p14:tracePt t="12203" x="6092825" y="2528888"/>
          <p14:tracePt t="12210" x="6211888" y="2484438"/>
          <p14:tracePt t="12218" x="6302375" y="2455863"/>
          <p14:tracePt t="12226" x="6403975" y="2428875"/>
          <p14:tracePt t="12234" x="6457950" y="2419350"/>
          <p14:tracePt t="12241" x="6540500" y="2392363"/>
          <p14:tracePt t="12248" x="6613525" y="2392363"/>
          <p14:tracePt t="12255" x="6686550" y="2382838"/>
          <p14:tracePt t="12264" x="6769100" y="2382838"/>
          <p14:tracePt t="12271" x="6878638" y="2382838"/>
          <p14:tracePt t="12280" x="6988175" y="2401888"/>
          <p14:tracePt t="12286" x="7097713" y="2411413"/>
          <p14:tracePt t="12295" x="7197725" y="2455863"/>
          <p14:tracePt t="12301" x="7280275" y="2511425"/>
          <p14:tracePt t="12308" x="7362825" y="2565400"/>
          <p14:tracePt t="12317" x="7435850" y="2667000"/>
          <p14:tracePt t="12323" x="7508875" y="2767013"/>
          <p14:tracePt t="12331" x="7564438" y="2867025"/>
          <p14:tracePt t="12338" x="7664450" y="2986088"/>
          <p14:tracePt t="12347" x="7747000" y="3141663"/>
          <p14:tracePt t="12354" x="7820025" y="3268663"/>
          <p14:tracePt t="12363" x="7910513" y="3424238"/>
          <p14:tracePt t="12369" x="7956550" y="3524250"/>
          <p14:tracePt t="12377" x="7983538" y="3616325"/>
          <p14:tracePt t="12383" x="7993063" y="3662363"/>
          <p14:tracePt t="12393" x="7993063" y="3679825"/>
          <p14:tracePt t="12400" x="7993063" y="3698875"/>
          <p14:tracePt t="12406" x="7993063" y="3716338"/>
          <p14:tracePt t="12414" x="7947025" y="3789363"/>
          <p14:tracePt t="12422" x="7910513" y="3835400"/>
          <p14:tracePt t="12431" x="7847013" y="3889375"/>
          <p14:tracePt t="12437" x="7800975" y="3927475"/>
          <p14:tracePt t="12446" x="7737475" y="3963988"/>
          <p14:tracePt t="12452" x="7637463" y="4037013"/>
          <p14:tracePt t="12459" x="7518400" y="4090988"/>
          <p14:tracePt t="12468" x="7408863" y="4137025"/>
          <p14:tracePt t="12475" x="7253288" y="4164013"/>
          <p14:tracePt t="12482" x="7143750" y="4191000"/>
          <p14:tracePt t="12490" x="7051675" y="4210050"/>
          <p14:tracePt t="12498" x="6978650" y="4210050"/>
          <p14:tracePt t="12505" x="6915150" y="4210050"/>
          <p14:tracePt t="12513" x="6859588" y="4210050"/>
          <p14:tracePt t="12520" x="6805613" y="4210050"/>
          <p14:tracePt t="12528" x="6723063" y="4191000"/>
          <p14:tracePt t="12535" x="6632575" y="4183063"/>
          <p14:tracePt t="12542" x="6567488" y="4164013"/>
          <p14:tracePt t="12550" x="6513513" y="4154488"/>
          <p14:tracePt t="12557" x="6430963" y="4146550"/>
          <p14:tracePt t="12565" x="6394450" y="4137025"/>
          <p14:tracePt t="12573" x="6348413" y="4110038"/>
          <p14:tracePt t="12581" x="6321425" y="4100513"/>
          <p14:tracePt t="12588" x="6284913" y="4090988"/>
          <p14:tracePt t="12597" x="6238875" y="4044950"/>
          <p14:tracePt t="12603" x="6211888" y="4027488"/>
          <p14:tracePt t="12610" x="6192838" y="4000500"/>
          <p14:tracePt t="12618" x="6148388" y="3954463"/>
          <p14:tracePt t="12626" x="6129338" y="3935413"/>
          <p14:tracePt t="12634" x="6102350" y="3908425"/>
          <p14:tracePt t="12640" x="6083300" y="3889375"/>
          <p14:tracePt t="12648" x="6065838" y="3852863"/>
          <p14:tracePt t="12656" x="6046788" y="3835400"/>
          <p14:tracePt t="12664" x="6038850" y="3816350"/>
          <p14:tracePt t="12671" x="6029325" y="3798888"/>
          <p14:tracePt t="12680" x="6019800" y="3789363"/>
          <p14:tracePt t="12686" x="6010275" y="3762375"/>
          <p14:tracePt t="12694" x="6002338" y="3743325"/>
          <p14:tracePt t="12701" x="5983288" y="3716338"/>
          <p14:tracePt t="12708" x="5965825" y="3670300"/>
          <p14:tracePt t="12716" x="5946775" y="3616325"/>
          <p14:tracePt t="12724" x="5919788" y="3552825"/>
          <p14:tracePt t="12731" x="5891213" y="3487738"/>
          <p14:tracePt t="12738" x="5883275" y="3424238"/>
          <p14:tracePt t="12747" x="5846763" y="3360738"/>
          <p14:tracePt t="12754" x="5837238" y="3324225"/>
          <p14:tracePt t="12763" x="5818188" y="3241675"/>
          <p14:tracePt t="12769" x="5810250" y="3187700"/>
          <p14:tracePt t="12776" x="5810250" y="3132138"/>
          <p14:tracePt t="12783" x="5800725" y="3086100"/>
          <p14:tracePt t="12792" x="5800725" y="3049588"/>
          <p14:tracePt t="12800" x="5800725" y="2976563"/>
          <p14:tracePt t="12806" x="5800725" y="2922588"/>
          <p14:tracePt t="12814" x="5800725" y="2830513"/>
          <p14:tracePt t="12822" x="5800725" y="2711450"/>
          <p14:tracePt t="12830" x="5818188" y="2638425"/>
          <p14:tracePt t="12837" x="5846763" y="2547938"/>
          <p14:tracePt t="12844" x="5883275" y="2465388"/>
          <p14:tracePt t="12852" x="5929313" y="2382838"/>
          <p14:tracePt t="12859" x="5946775" y="2301875"/>
          <p14:tracePt t="12866" x="5973763" y="2273300"/>
          <p14:tracePt t="12874" x="5992813" y="2236788"/>
          <p14:tracePt t="12883" x="6010275" y="2209800"/>
          <p14:tracePt t="12889" x="6019800" y="2192338"/>
          <p14:tracePt t="12897" x="6038850" y="2163763"/>
          <p14:tracePt t="12905" x="6075363" y="2127250"/>
          <p14:tracePt t="12913" x="6119813" y="2090738"/>
          <p14:tracePt t="12920" x="6175375" y="2046288"/>
          <p14:tracePt t="12928" x="6202363" y="2009775"/>
          <p14:tracePt t="12935" x="6248400" y="1990725"/>
          <p14:tracePt t="12943" x="6311900" y="1963738"/>
          <p14:tracePt t="12950" x="6375400" y="1944688"/>
          <p14:tracePt t="12970" x="6457950" y="1890713"/>
          <p14:tracePt t="12973" x="6523038" y="1881188"/>
          <p14:tracePt t="12981" x="6577013" y="1871663"/>
          <p14:tracePt t="12989" x="6613525" y="1871663"/>
          <p14:tracePt t="12997" x="6640513" y="1862138"/>
          <p14:tracePt t="13004" x="6659563" y="1862138"/>
          <p14:tracePt t="13013" x="6677025" y="1862138"/>
          <p14:tracePt t="13018" x="6713538" y="1862138"/>
          <p14:tracePt t="13027" x="6732588" y="1862138"/>
          <p14:tracePt t="13034" x="6742113" y="1862138"/>
          <p14:tracePt t="13042" x="6759575" y="1862138"/>
          <p14:tracePt t="13049" x="6778625" y="1871663"/>
          <p14:tracePt t="13056" x="6786563" y="1871663"/>
          <p14:tracePt t="13064" x="6796088" y="1871663"/>
          <p14:tracePt t="13072" x="6815138" y="1890713"/>
          <p14:tracePt t="13079" x="6842125" y="1927225"/>
          <p14:tracePt t="13087" x="6869113" y="1954213"/>
          <p14:tracePt t="13096" x="6905625" y="1990725"/>
          <p14:tracePt t="13102" x="6924675" y="2017713"/>
          <p14:tracePt t="13110" x="6932613" y="2046288"/>
          <p14:tracePt t="13117" x="6961188" y="2082800"/>
          <p14:tracePt t="13125" x="6978650" y="2109788"/>
          <p14:tracePt t="13134" x="6988175" y="2155825"/>
          <p14:tracePt t="13140" x="7007225" y="2182813"/>
          <p14:tracePt t="13149" x="7015163" y="2209800"/>
          <p14:tracePt t="13155" x="7024688" y="2236788"/>
          <p14:tracePt t="13164" x="7034213" y="2255838"/>
          <p14:tracePt t="13171" x="7034213" y="2309813"/>
          <p14:tracePt t="13179" x="7070725" y="2374900"/>
          <p14:tracePt t="13186" x="7070725" y="2447925"/>
          <p14:tracePt t="13194" x="7070725" y="2520950"/>
          <p14:tracePt t="13705" x="7051675" y="2520950"/>
          <p14:tracePt t="13712" x="7034213" y="2520950"/>
          <p14:tracePt t="13720" x="7015163" y="2520950"/>
          <p14:tracePt t="13729" x="6978650" y="2528888"/>
          <p14:tracePt t="13735" x="6896100" y="2547938"/>
          <p14:tracePt t="13743" x="6805613" y="2584450"/>
          <p14:tracePt t="13751" x="6705600" y="2611438"/>
          <p14:tracePt t="13758" x="6586538" y="2657475"/>
          <p14:tracePt t="13767" x="6513513" y="2693988"/>
          <p14:tracePt t="13774" x="6448425" y="2740025"/>
          <p14:tracePt t="13781" x="6348413" y="2803525"/>
          <p14:tracePt t="13789" x="6265863" y="2857500"/>
          <p14:tracePt t="13797" x="6175375" y="2930525"/>
          <p14:tracePt t="13804" x="6075363" y="3032125"/>
          <p14:tracePt t="13813" x="5973763" y="3141663"/>
          <p14:tracePt t="13819" x="5837238" y="3260725"/>
          <p14:tracePt t="13827" x="5708650" y="3414713"/>
          <p14:tracePt t="13834" x="5499100" y="3633788"/>
          <p14:tracePt t="13842" x="5370513" y="3789363"/>
          <p14:tracePt t="13849" x="5151438" y="4090988"/>
          <p14:tracePt t="13857" x="4987925" y="4383088"/>
          <p14:tracePt t="13864" x="4822825" y="4638675"/>
          <p14:tracePt t="13873" x="4740275" y="4848225"/>
          <p14:tracePt t="13880" x="4640263" y="5059363"/>
          <p14:tracePt t="13898" x="4448175" y="5378450"/>
          <p14:tracePt t="13904" x="4375150" y="5514975"/>
          <p14:tracePt t="13911" x="4330700" y="5624513"/>
          <p14:tracePt t="13918" x="4256088" y="5743575"/>
          <p14:tracePt t="13926" x="4202113" y="5826125"/>
          <p14:tracePt t="13933" x="4183063" y="5889625"/>
          <p14:tracePt t="13940" x="4156075" y="5918200"/>
          <p14:tracePt t="13949" x="4146550" y="5935663"/>
          <p14:tracePt t="13956" x="4146550" y="5945188"/>
          <p14:tracePt t="14215" x="4211638" y="5999163"/>
          <p14:tracePt t="14222" x="4311650" y="6064250"/>
          <p14:tracePt t="14230" x="4430713" y="6118225"/>
          <p14:tracePt t="14237" x="4521200" y="6145213"/>
          <p14:tracePt t="14246" x="4613275" y="6145213"/>
          <p14:tracePt t="14253" x="4713288" y="6154738"/>
          <p14:tracePt t="14260" x="4805363" y="6137275"/>
          <p14:tracePt t="14267" x="4941888" y="6108700"/>
          <p14:tracePt t="14276" x="5033963" y="6072188"/>
          <p14:tracePt t="14282" x="5151438" y="6008688"/>
          <p14:tracePt t="14291" x="5270500" y="5935663"/>
          <p14:tracePt t="14300" x="5408613" y="5835650"/>
          <p14:tracePt t="14306" x="5562600" y="5707063"/>
          <p14:tracePt t="14313" x="5672138" y="5551488"/>
          <p14:tracePt t="14321" x="5781675" y="5414963"/>
          <p14:tracePt t="14329" x="5873750" y="5241925"/>
          <p14:tracePt t="14337" x="5929313" y="5122863"/>
          <p14:tracePt t="14346" x="5956300" y="5032375"/>
          <p14:tracePt t="14351" x="6010275" y="4959350"/>
          <p14:tracePt t="14359" x="6038850" y="4903788"/>
          <p14:tracePt t="14366" x="6065838" y="4840288"/>
          <p14:tracePt t="14374" x="6075363" y="4794250"/>
          <p14:tracePt t="14383" x="6075363" y="4757738"/>
          <p14:tracePt t="14389" x="6075363" y="4711700"/>
          <p14:tracePt t="14398" x="6075363" y="4657725"/>
          <p14:tracePt t="14405" x="6075363" y="4621213"/>
          <p14:tracePt t="14413" x="6075363" y="4565650"/>
          <p14:tracePt t="14420" x="6056313" y="4519613"/>
          <p14:tracePt t="14429" x="6029325" y="4438650"/>
          <p14:tracePt t="14435" x="5983288" y="4373563"/>
          <p14:tracePt t="14443" x="5956300" y="4329113"/>
          <p14:tracePt t="14450" x="5919788" y="4283075"/>
          <p14:tracePt t="14458" x="5873750" y="4219575"/>
          <p14:tracePt t="14467" x="5818188" y="4164013"/>
          <p14:tracePt t="14472" x="5737225" y="4110038"/>
          <p14:tracePt t="14481" x="5691188" y="4073525"/>
          <p14:tracePt t="14489" x="5627688" y="4037013"/>
          <p14:tracePt t="14497" x="5581650" y="4000500"/>
          <p14:tracePt t="14504" x="5518150" y="3990975"/>
          <p14:tracePt t="14512" x="5489575" y="3981450"/>
          <p14:tracePt t="14519" x="5445125" y="3981450"/>
          <p14:tracePt t="14527" x="5408613" y="3981450"/>
          <p14:tracePt t="14534" x="5362575" y="3981450"/>
          <p14:tracePt t="14542" x="5280025" y="4017963"/>
          <p14:tracePt t="14549" x="5224463" y="4044950"/>
          <p14:tracePt t="14557" x="5160963" y="4073525"/>
          <p14:tracePt t="14565" x="5097463" y="4110038"/>
          <p14:tracePt t="14572" x="5051425" y="4127500"/>
          <p14:tracePt t="14580" x="5014913" y="4164013"/>
          <p14:tracePt t="14587" x="4987925" y="4183063"/>
          <p14:tracePt t="14596" x="4951413" y="4227513"/>
          <p14:tracePt t="14603" x="4905375" y="4283075"/>
          <p14:tracePt t="14610" x="4878388" y="4310063"/>
          <p14:tracePt t="14618" x="4851400" y="4356100"/>
          <p14:tracePt t="14626" x="4832350" y="4402138"/>
          <p14:tracePt t="14632" x="4805363" y="4465638"/>
          <p14:tracePt t="14641" x="4795838" y="4519613"/>
          <p14:tracePt t="14650" x="4768850" y="4565650"/>
          <p14:tracePt t="14656" x="4759325" y="4592638"/>
          <p14:tracePt t="14663" x="4749800" y="4638675"/>
          <p14:tracePt t="14670" x="4749800" y="4665663"/>
          <p14:tracePt t="14679" x="4740275" y="4684713"/>
          <p14:tracePt t="14687" x="4740275" y="4721225"/>
          <p14:tracePt t="14695" x="4740275" y="4730750"/>
          <p14:tracePt t="14701" x="4740275" y="4775200"/>
          <p14:tracePt t="14709" x="4740275" y="4848225"/>
          <p14:tracePt t="14716" x="4740275" y="4884738"/>
          <p14:tracePt t="14725" x="4740275" y="4940300"/>
          <p14:tracePt t="14731" x="4768850" y="5003800"/>
          <p14:tracePt t="14739" x="4776788" y="5068888"/>
          <p14:tracePt t="14747" x="4805363" y="5122863"/>
          <p14:tracePt t="14755" x="4813300" y="5159375"/>
          <p14:tracePt t="14762" x="4832350" y="5205413"/>
          <p14:tracePt t="14770" x="4868863" y="5251450"/>
          <p14:tracePt t="14779" x="4887913" y="5278438"/>
          <p14:tracePt t="14785" x="4932363" y="5324475"/>
          <p14:tracePt t="14793" x="4960938" y="5341938"/>
          <p14:tracePt t="14800" x="4987925" y="5378450"/>
          <p14:tracePt t="14808" x="5033963" y="5397500"/>
          <p14:tracePt t="14817" x="5078413" y="5451475"/>
          <p14:tracePt t="14822" x="5143500" y="5470525"/>
          <p14:tracePt t="14831" x="5187950" y="5497513"/>
          <p14:tracePt t="14839" x="5233988" y="5507038"/>
          <p14:tracePt t="14846" x="5289550" y="5534025"/>
          <p14:tracePt t="14854" x="5370513" y="5543550"/>
          <p14:tracePt t="14862" x="5426075" y="5551488"/>
          <p14:tracePt t="14869" x="5508625" y="5570538"/>
          <p14:tracePt t="14876" x="5618163" y="5570538"/>
          <p14:tracePt t="14884" x="5654675" y="5570538"/>
          <p14:tracePt t="14891" x="5700713" y="5570538"/>
          <p14:tracePt t="14899" x="5727700" y="5570538"/>
          <p14:tracePt t="14907" x="5781675" y="5570538"/>
          <p14:tracePt t="14914" x="5810250" y="5570538"/>
          <p14:tracePt t="14922" x="5873750" y="5543550"/>
          <p14:tracePt t="14930" x="5965825" y="5507038"/>
          <p14:tracePt t="14937" x="6083300" y="5441950"/>
          <p14:tracePt t="14946" x="6192838" y="5324475"/>
          <p14:tracePt t="14953" x="6311900" y="5186363"/>
          <p14:tracePt t="14960" x="6421438" y="5032375"/>
          <p14:tracePt t="14967" x="6513513" y="4876800"/>
          <p14:tracePt t="14976" x="6567488" y="4730750"/>
          <p14:tracePt t="14982" x="6613525" y="4565650"/>
          <p14:tracePt t="14990" x="6659563" y="4392613"/>
          <p14:tracePt t="15000" x="6677025" y="4191000"/>
          <p14:tracePt t="15005" x="6677025" y="4008438"/>
          <p14:tracePt t="15013" x="6677025" y="3881438"/>
          <p14:tracePt t="15021" x="6677025" y="3771900"/>
          <p14:tracePt t="15028" x="6659563" y="3698875"/>
          <p14:tracePt t="15036" x="6650038" y="3652838"/>
          <p14:tracePt t="15045" x="6632575" y="3625850"/>
          <p14:tracePt t="15051" x="6613525" y="3606800"/>
          <p14:tracePt t="15058" x="6586538" y="3560763"/>
          <p14:tracePt t="15066" x="6567488" y="3543300"/>
          <p14:tracePt t="15074" x="6540500" y="3506788"/>
          <p14:tracePt t="15083" x="6503988" y="3497263"/>
          <p14:tracePt t="15089" x="6467475" y="3479800"/>
          <p14:tracePt t="15097" x="6384925" y="3451225"/>
          <p14:tracePt t="15105" x="6338888" y="3443288"/>
          <p14:tracePt t="15113" x="6311900" y="3443288"/>
          <p14:tracePt t="15129" x="6211888" y="3443288"/>
          <p14:tracePt t="15137" x="6102350" y="3460750"/>
          <p14:tracePt t="15142" x="6010275" y="3470275"/>
          <p14:tracePt t="15149" x="5891213" y="3516313"/>
          <p14:tracePt t="15158" x="5800725" y="3543300"/>
          <p14:tracePt t="15164" x="5718175" y="3579813"/>
          <p14:tracePt t="15173" x="5618163" y="3652838"/>
          <p14:tracePt t="15181" x="5545138" y="3716338"/>
          <p14:tracePt t="15189" x="5499100" y="3771900"/>
          <p14:tracePt t="15197" x="5462588" y="3816350"/>
          <p14:tracePt t="15203" x="5408613" y="3881438"/>
          <p14:tracePt t="15212" x="5370513" y="3935413"/>
          <p14:tracePt t="15218" x="5334000" y="3981450"/>
          <p14:tracePt t="15227" x="5316538" y="4044950"/>
          <p14:tracePt t="15233" x="5289550" y="4100513"/>
          <p14:tracePt t="15242" x="5260975" y="4183063"/>
          <p14:tracePt t="15249" x="5233988" y="4246563"/>
          <p14:tracePt t="15257" x="5207000" y="4273550"/>
          <p14:tracePt t="15266" x="5187950" y="4356100"/>
          <p14:tracePt t="15272" x="5180013" y="4410075"/>
          <p14:tracePt t="15279" x="5180013" y="4465638"/>
          <p14:tracePt t="15287" x="5170488" y="4548188"/>
          <p14:tracePt t="15296" x="5170488" y="4602163"/>
          <p14:tracePt t="15302" x="5170488" y="4675188"/>
          <p14:tracePt t="15310" x="5170488" y="4748213"/>
          <p14:tracePt t="15317" x="5170488" y="4803775"/>
          <p14:tracePt t="15325" x="5170488" y="4867275"/>
          <p14:tracePt t="15332" x="5170488" y="4959350"/>
          <p14:tracePt t="15340" x="5187950" y="5013325"/>
          <p14:tracePt t="15347" x="5197475" y="5049838"/>
          <p14:tracePt t="15356" x="5216525" y="5068888"/>
          <p14:tracePt t="15363" x="5216525" y="5086350"/>
          <p14:tracePt t="15371" x="5224463" y="5095875"/>
          <p14:tracePt t="15394" x="5224463" y="5105400"/>
          <p14:tracePt t="15401" x="5233988" y="5113338"/>
          <p14:tracePt t="15408" x="5243513" y="5132388"/>
          <p14:tracePt t="15416" x="5253038" y="5141913"/>
          <p14:tracePt t="15424" x="5270500" y="5149850"/>
          <p14:tracePt t="15433" x="5289550" y="5168900"/>
          <p14:tracePt t="15438" x="5307013" y="5186363"/>
          <p14:tracePt t="15446" x="5326063" y="5195888"/>
          <p14:tracePt t="15453" x="5343525" y="5214938"/>
          <p14:tracePt t="15462" x="5380038" y="5222875"/>
          <p14:tracePt t="15469" x="5389563" y="5232400"/>
          <p14:tracePt t="15478" x="5399088" y="5241925"/>
          <p14:tracePt t="15485" x="5426075" y="5251450"/>
          <p14:tracePt t="15493" x="5445125" y="5259388"/>
          <p14:tracePt t="15499" x="5472113" y="5268913"/>
          <p14:tracePt t="15508" x="5489575" y="5268913"/>
          <p14:tracePt t="15516" x="5526088" y="5278438"/>
          <p14:tracePt t="15523" x="5608638" y="5278438"/>
          <p14:tracePt t="15531" x="5645150" y="5278438"/>
          <p14:tracePt t="15538" x="5672138" y="5278438"/>
          <p14:tracePt t="15546" x="5708650" y="5268913"/>
          <p14:tracePt t="15553" x="5745163" y="5268913"/>
          <p14:tracePt t="15562" x="5764213" y="5259388"/>
          <p14:tracePt t="15568" x="5781675" y="5251450"/>
          <p14:tracePt t="15576" x="5800725" y="5241925"/>
          <p14:tracePt t="15583" x="5818188" y="5232400"/>
          <p14:tracePt t="15591" x="5837238" y="5222875"/>
          <p14:tracePt t="15598" x="5854700" y="5214938"/>
          <p14:tracePt t="15607" x="5864225" y="5205413"/>
          <p14:tracePt t="15614" x="5873750" y="5205413"/>
          <p14:tracePt t="15622" x="5873750" y="5195888"/>
          <p14:tracePt t="15629" x="5883275" y="5195888"/>
          <p14:tracePt t="15637" x="5891213" y="5178425"/>
          <p14:tracePt t="15645" x="5910263" y="5159375"/>
          <p14:tracePt t="15652" x="5919788" y="5113338"/>
          <p14:tracePt t="15660" x="5919788" y="5086350"/>
          <p14:tracePt t="15667" x="5929313" y="5049838"/>
          <p14:tracePt t="15676" x="5929313" y="5013325"/>
          <p14:tracePt t="15682" x="5929313" y="4959350"/>
          <p14:tracePt t="15690" x="5919788" y="4876800"/>
          <p14:tracePt t="15697" x="5891213" y="4830763"/>
          <p14:tracePt t="15706" x="5883275" y="4794250"/>
          <p14:tracePt t="15713" x="5873750" y="4694238"/>
          <p14:tracePt t="15720" x="5854700" y="4657725"/>
          <p14:tracePt t="15729" x="5846763" y="4629150"/>
          <p14:tracePt t="15736" x="5846763" y="4611688"/>
          <p14:tracePt t="15745" x="5827713" y="4565650"/>
          <p14:tracePt t="15751" x="5818188" y="4502150"/>
          <p14:tracePt t="15759" x="5800725" y="4446588"/>
          <p14:tracePt t="15766" x="5791200" y="4365625"/>
          <p14:tracePt t="15774" x="5773738" y="4292600"/>
          <p14:tracePt t="15783" x="5773738" y="4219575"/>
          <p14:tracePt t="15788" x="5773738" y="4146550"/>
          <p14:tracePt t="15797" x="5773738" y="4037013"/>
          <p14:tracePt t="15804" x="5781675" y="3898900"/>
          <p14:tracePt t="15812" x="5800725" y="3789363"/>
          <p14:tracePt t="15819" x="5810250" y="3716338"/>
          <p14:tracePt t="15828" x="5810250" y="3643313"/>
          <p14:tracePt t="15834" x="5837238" y="3524250"/>
          <p14:tracePt t="15842" x="5864225" y="3378200"/>
          <p14:tracePt t="15849" x="5900738" y="3232150"/>
          <p14:tracePt t="15857" x="5946775" y="3078163"/>
          <p14:tracePt t="15866" x="5983288" y="2949575"/>
          <p14:tracePt t="15873" x="6010275" y="2830513"/>
          <p14:tracePt t="15881" x="6056313" y="2720975"/>
          <p14:tracePt t="15888" x="6092825" y="2657475"/>
          <p14:tracePt t="15897" x="6119813" y="2574925"/>
          <p14:tracePt t="15906" x="6192838" y="2474913"/>
          <p14:tracePt t="15912" x="6221413" y="2411413"/>
          <p14:tracePt t="15918" x="6257925" y="2346325"/>
          <p14:tracePt t="15926" x="6294438" y="2282825"/>
          <p14:tracePt t="15933" x="6348413" y="2200275"/>
          <p14:tracePt t="15941" x="6384925" y="2136775"/>
          <p14:tracePt t="15950" x="6403975" y="2063750"/>
          <p14:tracePt t="15955" x="6440488" y="2000250"/>
          <p14:tracePt t="15965" x="6457950" y="1963738"/>
          <p14:tracePt t="15971" x="6486525" y="1935163"/>
          <p14:tracePt t="15979" x="6494463" y="1917700"/>
          <p14:tracePt t="15987" x="6513513" y="1871663"/>
          <p14:tracePt t="15996" x="6530975" y="1844675"/>
          <p14:tracePt t="16002" x="6550025" y="1817688"/>
          <p14:tracePt t="16010" x="6567488" y="1798638"/>
          <p14:tracePt t="16016" x="6586538" y="1781175"/>
          <p14:tracePt t="16025" x="6596063" y="1762125"/>
          <p14:tracePt t="16032" x="6613525" y="1744663"/>
          <p14:tracePt t="16040" x="6632575" y="1735138"/>
          <p14:tracePt t="16047" x="6640513" y="1708150"/>
          <p14:tracePt t="16055" x="6650038" y="1708150"/>
          <p14:tracePt t="16063" x="6686550" y="1652588"/>
          <p14:tracePt t="16070" x="6723063" y="1625600"/>
          <p14:tracePt t="16079" x="6759575" y="1579563"/>
          <p14:tracePt t="16086" x="6805613" y="1543050"/>
          <p14:tracePt t="16095" x="6823075" y="1506538"/>
          <p14:tracePt t="16100" x="6842125" y="1479550"/>
          <p14:tracePt t="16108" x="6869113" y="1452563"/>
          <p14:tracePt t="16115" x="6878638" y="1433513"/>
          <p14:tracePt t="16123" x="6896100" y="1406525"/>
          <p14:tracePt t="16130" x="6915150" y="1379538"/>
          <p14:tracePt t="16138" x="6932613" y="1360488"/>
          <p14:tracePt t="16146" x="6942138" y="1343025"/>
          <p14:tracePt t="16154" x="6951663" y="1333500"/>
          <p14:tracePt t="16162" x="6961188" y="1314450"/>
          <p14:tracePt t="16169" x="6978650" y="1306513"/>
          <p14:tracePt t="16178" x="6978650" y="1296988"/>
          <p14:tracePt t="16184" x="6988175" y="1287463"/>
          <p14:tracePt t="16389" x="6988175" y="1306513"/>
          <p14:tracePt t="16397" x="6969125" y="1343025"/>
          <p14:tracePt t="16405" x="6961188" y="1379538"/>
          <p14:tracePt t="16413" x="6942138" y="1416050"/>
          <p14:tracePt t="16420" x="6932613" y="1443038"/>
          <p14:tracePt t="16428" x="6924675" y="1452563"/>
          <p14:tracePt t="16436" x="6924675" y="1460500"/>
          <p14:tracePt t="16725" x="6942138" y="1460500"/>
          <p14:tracePt t="16731" x="6961188" y="1460500"/>
          <p14:tracePt t="16739" x="6969125" y="1479550"/>
          <p14:tracePt t="16747" x="6978650" y="1479550"/>
          <p14:tracePt t="16755" x="6988175" y="1479550"/>
          <p14:tracePt t="16762" x="7007225" y="1479550"/>
          <p14:tracePt t="16770" x="7024688" y="1479550"/>
          <p14:tracePt t="16779" x="7034213" y="1479550"/>
          <p14:tracePt t="16785" x="7051675" y="1479550"/>
          <p14:tracePt t="16794" x="7070725" y="1479550"/>
          <p14:tracePt t="16800" x="7080250" y="1479550"/>
          <p14:tracePt t="16809" x="7116763" y="1479550"/>
          <p14:tracePt t="16815" x="7170738" y="1479550"/>
          <p14:tracePt t="16823" x="7226300" y="1479550"/>
          <p14:tracePt t="16830" x="7280275" y="1479550"/>
          <p14:tracePt t="16839" x="7362825" y="1479550"/>
          <p14:tracePt t="16846" x="7453313" y="1479550"/>
          <p14:tracePt t="16854" x="7526338" y="1479550"/>
          <p14:tracePt t="16862" x="7618413" y="1460500"/>
          <p14:tracePt t="16869" x="7681913" y="1460500"/>
          <p14:tracePt t="16878" x="7737475" y="1460500"/>
          <p14:tracePt t="16894" x="7837488" y="1443038"/>
          <p14:tracePt t="16902" x="7864475" y="1443038"/>
          <p14:tracePt t="16907" x="7883525" y="1443038"/>
          <p14:tracePt t="16914" x="7900988" y="1443038"/>
          <p14:tracePt t="16922" x="7910513" y="1443038"/>
          <p14:tracePt t="16929" x="7920038" y="1460500"/>
          <p14:tracePt t="16936" x="7929563" y="1460500"/>
          <p14:tracePt t="16998" x="7937500" y="1460500"/>
          <p14:tracePt t="17409" x="7937500" y="1533525"/>
          <p14:tracePt t="17416" x="7929563" y="1652588"/>
          <p14:tracePt t="17424" x="7893050" y="1762125"/>
          <p14:tracePt t="17431" x="7883525" y="1890713"/>
          <p14:tracePt t="17438" x="7856538" y="2009775"/>
          <p14:tracePt t="17448" x="7827963" y="2119313"/>
          <p14:tracePt t="17455" x="7810500" y="2182813"/>
          <p14:tracePt t="17462" x="7800975" y="2219325"/>
          <p14:tracePt t="17470" x="7791450" y="2228850"/>
          <p14:tracePt t="17478" x="7791450" y="2236788"/>
          <p14:tracePt t="17485" x="7791450" y="2246313"/>
          <p14:tracePt t="17494" x="7783513" y="2265363"/>
          <p14:tracePt t="17500" x="7764463" y="2346325"/>
          <p14:tracePt t="17508" x="7710488" y="2411413"/>
          <p14:tracePt t="17515" x="7673975" y="2474913"/>
          <p14:tracePt t="17523" x="7637463" y="2538413"/>
          <p14:tracePt t="17532" x="7581900" y="2611438"/>
          <p14:tracePt t="17537" x="7554913" y="2657475"/>
          <p14:tracePt t="17546" x="7535863" y="2674938"/>
          <p14:tracePt t="17554" x="7526338" y="2674938"/>
          <p14:tracePt t="17561" x="7526338" y="2684463"/>
          <p14:tracePt t="17652" x="7508875" y="2684463"/>
          <p14:tracePt t="17667" x="7508875" y="2693988"/>
          <p14:tracePt t="17690" x="7499350" y="2730500"/>
          <p14:tracePt t="17697" x="7489825" y="2794000"/>
          <p14:tracePt t="17705" x="7489825" y="2903538"/>
          <p14:tracePt t="17712" x="7481888" y="3032125"/>
          <p14:tracePt t="17721" x="7462838" y="3141663"/>
          <p14:tracePt t="17728" x="7462838" y="3287713"/>
          <p14:tracePt t="17736" x="7453313" y="3397250"/>
          <p14:tracePt t="17744" x="7453313" y="3560763"/>
          <p14:tracePt t="17751" x="7453313" y="3789363"/>
          <p14:tracePt t="17760" x="7453313" y="3963988"/>
          <p14:tracePt t="17765" x="7453313" y="4191000"/>
          <p14:tracePt t="17774" x="7453313" y="4373563"/>
          <p14:tracePt t="17781" x="7453313" y="4465638"/>
          <p14:tracePt t="17789" x="7472363" y="4592638"/>
          <p14:tracePt t="17796" x="7481888" y="4684713"/>
          <p14:tracePt t="17804" x="7499350" y="4794250"/>
          <p14:tracePt t="17812" x="7508875" y="4876800"/>
          <p14:tracePt t="17819" x="7545388" y="4940300"/>
          <p14:tracePt t="17828" x="7545388" y="4959350"/>
          <p14:tracePt t="17835" x="7554913" y="4976813"/>
          <p14:tracePt t="17850" x="7554913" y="4986338"/>
          <p14:tracePt t="17926" x="7564438" y="4986338"/>
          <p14:tracePt t="17933" x="7572375" y="4986338"/>
          <p14:tracePt t="17941" x="7600950" y="4959350"/>
          <p14:tracePt t="17948" x="7627938" y="4913313"/>
          <p14:tracePt t="17956" x="7681913" y="4830763"/>
          <p14:tracePt t="17963" x="7718425" y="4748213"/>
          <p14:tracePt t="17972" x="7764463" y="4629150"/>
          <p14:tracePt t="17978" x="7820025" y="4502150"/>
          <p14:tracePt t="17987" x="7847013" y="4402138"/>
          <p14:tracePt t="17995" x="7874000" y="4292600"/>
          <p14:tracePt t="18002" x="7893050" y="4210050"/>
          <p14:tracePt t="18011" x="7900988" y="4117975"/>
          <p14:tracePt t="18017" x="7920038" y="4044950"/>
          <p14:tracePt t="18027" x="7929563" y="4000500"/>
          <p14:tracePt t="18032" x="7937500" y="3971925"/>
          <p14:tracePt t="18040" x="7937500" y="3935413"/>
          <p14:tracePt t="18047" x="7937500" y="3898900"/>
          <p14:tracePt t="18055" x="7947025" y="3798888"/>
          <p14:tracePt t="18064" x="7966075" y="3689350"/>
          <p14:tracePt t="18070" x="7966075" y="3524250"/>
          <p14:tracePt t="18078" x="7993063" y="3397250"/>
          <p14:tracePt t="18085" x="7993063" y="3232150"/>
          <p14:tracePt t="18093" x="7974013" y="3078163"/>
          <p14:tracePt t="18100" x="7974013" y="2986088"/>
          <p14:tracePt t="18110" x="7974013" y="2913063"/>
          <p14:tracePt t="18115" x="7947025" y="2784475"/>
          <p14:tracePt t="18123" x="7910513" y="2647950"/>
          <p14:tracePt t="18130" x="7900988" y="2520950"/>
          <p14:tracePt t="18138" x="7856538" y="2411413"/>
          <p14:tracePt t="18147" x="7827963" y="2292350"/>
          <p14:tracePt t="18154" x="7791450" y="2209800"/>
          <p14:tracePt t="18161" x="7764463" y="2155825"/>
          <p14:tracePt t="18169" x="7754938" y="2136775"/>
          <p14:tracePt t="18178" x="7737475" y="2127250"/>
          <p14:tracePt t="18184" x="7737475" y="2109788"/>
          <p14:tracePt t="18237" x="7727950" y="2127250"/>
          <p14:tracePt t="18244" x="7691438" y="2155825"/>
          <p14:tracePt t="18253" x="7673975" y="2200275"/>
          <p14:tracePt t="18261" x="7637463" y="2255838"/>
          <p14:tracePt t="18267" x="7608888" y="2328863"/>
          <p14:tracePt t="18277" x="7572375" y="2411413"/>
          <p14:tracePt t="18283" x="7545388" y="2474913"/>
          <p14:tracePt t="18291" x="7508875" y="2520950"/>
          <p14:tracePt t="18297" x="7481888" y="2601913"/>
          <p14:tracePt t="18306" x="7453313" y="2657475"/>
          <p14:tracePt t="18315" x="7445375" y="2703513"/>
          <p14:tracePt t="18320" x="7435850" y="2784475"/>
          <p14:tracePt t="18329" x="7416800" y="2857500"/>
          <p14:tracePt t="18336" x="7408863" y="2913063"/>
          <p14:tracePt t="18344" x="7399338" y="3013075"/>
          <p14:tracePt t="18351" x="7399338" y="3086100"/>
          <p14:tracePt t="18360" x="7399338" y="3141663"/>
          <p14:tracePt t="18366" x="7399338" y="3195638"/>
          <p14:tracePt t="18376" x="7399338" y="3278188"/>
          <p14:tracePt t="18382" x="7399338" y="3333750"/>
          <p14:tracePt t="18389" x="7399338" y="3360738"/>
          <p14:tracePt t="18396" x="7408863" y="3387725"/>
          <p14:tracePt t="18405" x="7408863" y="3460750"/>
          <p14:tracePt t="18412" x="7408863" y="3552825"/>
          <p14:tracePt t="18420" x="7426325" y="3679825"/>
          <p14:tracePt t="18428" x="7426325" y="3825875"/>
          <p14:tracePt t="18435" x="7435850" y="4008438"/>
          <p14:tracePt t="18443" x="7435850" y="4154488"/>
          <p14:tracePt t="18450" x="7453313" y="4283075"/>
          <p14:tracePt t="18460" x="7453313" y="4410075"/>
          <p14:tracePt t="18465" x="7453313" y="4538663"/>
          <p14:tracePt t="18473" x="7453313" y="4648200"/>
          <p14:tracePt t="18481" x="7472363" y="4794250"/>
          <p14:tracePt t="18489" x="7481888" y="4940300"/>
          <p14:tracePt t="18496" x="7508875" y="5095875"/>
          <p14:tracePt t="18504" x="7526338" y="5186363"/>
          <p14:tracePt t="18511" x="7554913" y="5287963"/>
          <p14:tracePt t="18518" x="7564438" y="5341938"/>
          <p14:tracePt t="18527" x="7572375" y="5368925"/>
          <p14:tracePt t="18534" x="7572375" y="5387975"/>
          <p14:tracePt t="18543" x="7581900" y="5424488"/>
          <p14:tracePt t="18549" x="7581900" y="5461000"/>
          <p14:tracePt t="18557" x="7581900" y="5487988"/>
          <p14:tracePt t="18564" x="7591425" y="5524500"/>
          <p14:tracePt t="18571" x="7591425" y="5551488"/>
          <p14:tracePt t="18579" x="7608888" y="5607050"/>
          <p14:tracePt t="18587" x="7608888" y="5661025"/>
          <p14:tracePt t="18595" x="7608888" y="5753100"/>
          <p14:tracePt t="18603" x="7608888" y="5843588"/>
          <p14:tracePt t="18611" x="7600950" y="5962650"/>
          <p14:tracePt t="18617" x="7600950" y="6072188"/>
          <p14:tracePt t="18627" x="7591425" y="6145213"/>
          <p14:tracePt t="18633" x="7572375" y="6210300"/>
          <p14:tracePt t="18640" x="7572375" y="6237288"/>
          <p14:tracePt t="18648" x="7564438" y="6273800"/>
          <p14:tracePt t="18655" x="7554913" y="6337300"/>
          <p14:tracePt t="18665" x="7526338" y="6364288"/>
          <p14:tracePt t="18671" x="7508875" y="6400800"/>
          <p14:tracePt t="18679" x="7499350" y="6429375"/>
          <p14:tracePt t="18686" x="7481888" y="6473825"/>
          <p14:tracePt t="18694" x="7445375" y="6538913"/>
          <p14:tracePt t="18701" x="7408863" y="6583363"/>
          <p14:tracePt t="18710" x="7380288" y="6629400"/>
          <p14:tracePt t="18717" x="7343775" y="6692900"/>
          <p14:tracePt t="18725" x="7289800" y="6757988"/>
          <p14:tracePt t="18731" x="7270750" y="6784975"/>
          <p14:tracePt t="18739" x="7253288" y="6821488"/>
          <p14:tracePt t="18746" x="7243763" y="6838950"/>
          <p14:tracePt t="18830" x="6623050" y="6794500"/>
          <p14:tracePt t="18838" x="6559550" y="6738938"/>
          <p14:tracePt t="18845" x="6503988" y="6702425"/>
          <p14:tracePt t="18854" x="6457950" y="6665913"/>
          <p14:tracePt t="18862" x="6411913" y="6638925"/>
          <p14:tracePt t="18868" x="6375400" y="6602413"/>
          <p14:tracePt t="18877" x="6330950" y="6556375"/>
          <p14:tracePt t="18884" x="6284913" y="6502400"/>
          <p14:tracePt t="18894" x="6248400" y="6456363"/>
          <p14:tracePt t="18901" x="6192838" y="6410325"/>
          <p14:tracePt t="18906" x="6156325" y="6346825"/>
          <p14:tracePt t="18913" x="6129338" y="6283325"/>
          <p14:tracePt t="18922" x="6102350" y="6164263"/>
          <p14:tracePt t="18931" x="6075363" y="6035675"/>
          <p14:tracePt t="18936" x="6056313" y="5908675"/>
          <p14:tracePt t="18944" x="6046788" y="5799138"/>
          <p14:tracePt t="18952" x="6029325" y="5680075"/>
          <p14:tracePt t="18960" x="6029325" y="5607050"/>
          <p14:tracePt t="18967" x="6029325" y="5551488"/>
          <p14:tracePt t="18976" x="6019800" y="5478463"/>
          <p14:tracePt t="18982" x="6019800" y="5414963"/>
          <p14:tracePt t="18990" x="6019800" y="5360988"/>
          <p14:tracePt t="18997" x="6038850" y="5251450"/>
          <p14:tracePt t="19004" x="6046788" y="5149850"/>
          <p14:tracePt t="19013" x="6075363" y="5059363"/>
          <p14:tracePt t="19020" x="6111875" y="4930775"/>
          <p14:tracePt t="19027" x="6148388" y="4794250"/>
          <p14:tracePt t="19035" x="6192838" y="4648200"/>
          <p14:tracePt t="19043" x="6275388" y="4475163"/>
          <p14:tracePt t="19050" x="6338888" y="4283075"/>
          <p14:tracePt t="19057" x="6403975" y="4090988"/>
          <p14:tracePt t="19064" x="6457950" y="3954463"/>
          <p14:tracePt t="19073" x="6530975" y="3825875"/>
          <p14:tracePt t="19080" x="6559550" y="3743325"/>
          <p14:tracePt t="19088" x="6586538" y="3716338"/>
          <p14:tracePt t="19096" x="6604000" y="3679825"/>
          <p14:tracePt t="19104" x="6613525" y="3643313"/>
          <p14:tracePt t="19110" x="6632575" y="3625850"/>
          <p14:tracePt t="19118" x="6650038" y="3589338"/>
          <p14:tracePt t="19127" x="6669088" y="3570288"/>
          <p14:tracePt t="19133" x="6696075" y="3543300"/>
          <p14:tracePt t="19141" x="6723063" y="3516313"/>
          <p14:tracePt t="19148" x="6759575" y="3479800"/>
          <p14:tracePt t="19156" x="6823075" y="3424238"/>
          <p14:tracePt t="19163" x="6888163" y="3370263"/>
          <p14:tracePt t="19171" x="6961188" y="3287713"/>
          <p14:tracePt t="19178" x="7034213" y="3187700"/>
          <p14:tracePt t="19186" x="7080250" y="3122613"/>
          <p14:tracePt t="19194" x="7134225" y="3041650"/>
          <p14:tracePt t="19201" x="7180263" y="2940050"/>
          <p14:tracePt t="19209" x="7216775" y="2876550"/>
          <p14:tracePt t="19216" x="7253288" y="2813050"/>
          <p14:tracePt t="19223" x="7280275" y="2711450"/>
          <p14:tracePt t="19231" x="7307263" y="2667000"/>
          <p14:tracePt t="19238" x="7316788" y="2638425"/>
          <p14:tracePt t="19247" x="7326313" y="2611438"/>
          <p14:tracePt t="19253" x="7343775" y="2593975"/>
          <p14:tracePt t="19261" x="7372350" y="2547938"/>
          <p14:tracePt t="19269" x="7380288" y="2528888"/>
          <p14:tracePt t="19277" x="7389813" y="2511425"/>
          <p14:tracePt t="19284" x="7408863" y="2501900"/>
          <p14:tracePt t="19519" x="7408863" y="2484438"/>
          <p14:tracePt t="19526" x="7416800" y="2465388"/>
          <p14:tracePt t="19534" x="7435850" y="2447925"/>
          <p14:tracePt t="19542" x="7445375" y="2428875"/>
          <p14:tracePt t="19549" x="7472363" y="2392363"/>
          <p14:tracePt t="19558" x="7526338" y="2355850"/>
          <p14:tracePt t="19564" x="7545388" y="2328863"/>
          <p14:tracePt t="19572" x="7572375" y="2309813"/>
          <p14:tracePt t="19579" x="7591425" y="2282825"/>
          <p14:tracePt t="19588" x="7608888" y="2273300"/>
          <p14:tracePt t="19596" x="7637463" y="2255838"/>
          <p14:tracePt t="19603" x="7645400" y="2255838"/>
          <p14:tracePt t="19610" x="7654925" y="2246313"/>
          <p14:tracePt t="19618" x="7691438" y="2236788"/>
          <p14:tracePt t="19626" x="7710488" y="2228850"/>
          <p14:tracePt t="19633" x="7718425" y="2228850"/>
          <p14:tracePt t="19642" x="7727950" y="2228850"/>
          <p14:tracePt t="19648" x="7737475" y="2228850"/>
          <p14:tracePt t="19656" x="7747000" y="2228850"/>
          <p14:tracePt t="19663" x="7764463" y="2228850"/>
          <p14:tracePt t="19671" x="7773988" y="2236788"/>
          <p14:tracePt t="19678" x="7783513" y="2246313"/>
          <p14:tracePt t="19686" x="7791450" y="2255838"/>
          <p14:tracePt t="19694" x="7810500" y="2273300"/>
          <p14:tracePt t="19702" x="7847013" y="2301875"/>
          <p14:tracePt t="19709" x="7847013" y="2319338"/>
          <p14:tracePt t="19717" x="7864475" y="2338388"/>
          <p14:tracePt t="19726" x="7864475" y="2346325"/>
          <p14:tracePt t="19732" x="7874000" y="2346325"/>
          <p14:tracePt t="19777" x="7874000" y="2355850"/>
          <p14:tracePt t="37217" x="7864475" y="2374900"/>
          <p14:tracePt t="37224" x="7856538" y="2382838"/>
          <p14:tracePt t="37232" x="7847013" y="2392363"/>
          <p14:tracePt t="37248" x="7837488" y="2392363"/>
          <p14:tracePt t="37254" x="7837488" y="2401888"/>
          <p14:tracePt t="37269" x="7827963" y="2401888"/>
          <p14:tracePt t="37277" x="7820025" y="2401888"/>
          <p14:tracePt t="37293" x="7810500" y="2411413"/>
          <p14:tracePt t="37300" x="7791450" y="2419350"/>
          <p14:tracePt t="37308" x="7773988" y="2428875"/>
          <p14:tracePt t="37316" x="7737475" y="2455863"/>
          <p14:tracePt t="37323" x="7700963" y="2465388"/>
          <p14:tracePt t="37331" x="7664450" y="2484438"/>
          <p14:tracePt t="37338" x="7645400" y="2492375"/>
          <p14:tracePt t="37346" x="7618413" y="2501900"/>
          <p14:tracePt t="37353" x="7572375" y="2538413"/>
          <p14:tracePt t="37361" x="7489825" y="2574925"/>
          <p14:tracePt t="37368" x="7435850" y="2601913"/>
          <p14:tracePt t="37376" x="7372350" y="2638425"/>
          <p14:tracePt t="37385" x="7289800" y="2667000"/>
          <p14:tracePt t="37392" x="7243763" y="2703513"/>
          <p14:tracePt t="37399" x="7180263" y="2757488"/>
          <p14:tracePt t="37407" x="7124700" y="2794000"/>
          <p14:tracePt t="37415" x="7061200" y="2830513"/>
          <p14:tracePt t="37422" x="7034213" y="2849563"/>
          <p14:tracePt t="37429" x="6997700" y="2876550"/>
          <p14:tracePt t="37437" x="6969125" y="2913063"/>
          <p14:tracePt t="37444" x="6942138" y="2930525"/>
          <p14:tracePt t="37451" x="6915150" y="2976563"/>
          <p14:tracePt t="37459" x="6869113" y="3013075"/>
          <p14:tracePt t="37469" x="6851650" y="3041650"/>
          <p14:tracePt t="37474" x="6842125" y="3059113"/>
          <p14:tracePt t="37483" x="6842125" y="3068638"/>
          <p14:tracePt t="37490" x="6832600" y="3068638"/>
          <p14:tracePt t="37574" x="6832600" y="3078163"/>
          <p14:tracePt t="37588" x="6832600" y="3086100"/>
          <p14:tracePt t="37597" x="6832600" y="3095625"/>
          <p14:tracePt t="37604" x="6842125" y="3095625"/>
          <p14:tracePt t="37612" x="6842125" y="3105150"/>
          <p14:tracePt t="37627" x="6842125" y="3122613"/>
          <p14:tracePt t="37634" x="6851650" y="3132138"/>
          <p14:tracePt t="37642" x="6869113" y="3151188"/>
          <p14:tracePt t="37649" x="6888163" y="3168650"/>
          <p14:tracePt t="37658" x="6896100" y="3187700"/>
          <p14:tracePt t="37666" x="6905625" y="3205163"/>
          <p14:tracePt t="37673" x="6932613" y="3251200"/>
          <p14:tracePt t="37682" x="6951663" y="3278188"/>
          <p14:tracePt t="37687" x="6978650" y="3341688"/>
          <p14:tracePt t="37696" x="6997700" y="3414713"/>
          <p14:tracePt t="37703" x="7015163" y="3479800"/>
          <p14:tracePt t="37711" x="7024688" y="3589338"/>
          <p14:tracePt t="37718" x="7024688" y="3662363"/>
          <p14:tracePt t="37726" x="7024688" y="3771900"/>
          <p14:tracePt t="37734" x="7024688" y="3862388"/>
          <p14:tracePt t="37740" x="7024688" y="3981450"/>
          <p14:tracePt t="37749" x="7024688" y="4127500"/>
          <p14:tracePt t="37756" x="7007225" y="4256088"/>
          <p14:tracePt t="37764" x="6997700" y="4456113"/>
          <p14:tracePt t="37771" x="6961188" y="4638675"/>
          <p14:tracePt t="37779" x="6951663" y="4803775"/>
          <p14:tracePt t="37786" x="6915150" y="4967288"/>
          <p14:tracePt t="37794" x="6888163" y="5076825"/>
          <p14:tracePt t="37801" x="6878638" y="5214938"/>
          <p14:tracePt t="37809" x="6859588" y="5324475"/>
          <p14:tracePt t="37818" x="6832600" y="5451475"/>
          <p14:tracePt t="37824" x="6805613" y="5551488"/>
          <p14:tracePt t="37832" x="6778625" y="5643563"/>
          <p14:tracePt t="37840" x="6769100" y="5707063"/>
          <p14:tracePt t="37848" x="6750050" y="5743575"/>
          <p14:tracePt t="37856" x="6742113" y="5807075"/>
          <p14:tracePt t="37864" x="6732588" y="5881688"/>
          <p14:tracePt t="37870" x="6713538" y="5926138"/>
          <p14:tracePt t="37878" x="6705600" y="5972175"/>
          <p14:tracePt t="37884" x="6696075" y="5999163"/>
          <p14:tracePt t="37900" x="6677025" y="6072188"/>
          <p14:tracePt t="37908" x="6669088" y="6091238"/>
          <p14:tracePt t="37916" x="6669088" y="6108700"/>
          <p14:tracePt t="37923" x="6659563" y="6127750"/>
          <p14:tracePt t="37932" x="6659563" y="6137275"/>
          <p14:tracePt t="37938" x="6650038" y="6145213"/>
          <p14:tracePt t="37947" x="6650038" y="6154738"/>
          <p14:tracePt t="37953" x="6640513" y="6154738"/>
          <p14:tracePt t="37961" x="6640513" y="6164263"/>
          <p14:tracePt t="37977" x="6640513" y="6173788"/>
          <p14:tracePt t="38167" x="6640513" y="6054725"/>
          <p14:tracePt t="38174" x="6677025" y="5826125"/>
          <p14:tracePt t="38182" x="6696075" y="5643563"/>
          <p14:tracePt t="38189" x="6705600" y="5514975"/>
          <p14:tracePt t="38198" x="6705600" y="5387975"/>
          <p14:tracePt t="38205" x="6723063" y="5305425"/>
          <p14:tracePt t="38214" x="6723063" y="5214938"/>
          <p14:tracePt t="38220" x="6723063" y="5141913"/>
          <p14:tracePt t="38228" x="6732588" y="5068888"/>
          <p14:tracePt t="38234" x="6732588" y="4976813"/>
          <p14:tracePt t="38243" x="6742113" y="4894263"/>
          <p14:tracePt t="38250" x="6742113" y="4784725"/>
          <p14:tracePt t="38258" x="6759575" y="4638675"/>
          <p14:tracePt t="38265" x="6778625" y="4492625"/>
          <p14:tracePt t="38273" x="6805613" y="4283075"/>
          <p14:tracePt t="38281" x="6823075" y="4090988"/>
          <p14:tracePt t="38289" x="6832600" y="3908425"/>
          <p14:tracePt t="38297" x="6851650" y="3771900"/>
          <p14:tracePt t="38303" x="6878638" y="3679825"/>
          <p14:tracePt t="38311" x="6888163" y="3597275"/>
          <p14:tracePt t="38318" x="6888163" y="3560763"/>
          <p14:tracePt t="38326" x="6905625" y="3543300"/>
          <p14:tracePt t="38335" x="6905625" y="3533775"/>
          <p14:tracePt t="38341" x="6905625" y="3524250"/>
          <p14:tracePt t="38379" x="6905625" y="3516313"/>
          <p14:tracePt t="40988" x="6869113" y="3516313"/>
          <p14:tracePt t="40995" x="6796088" y="3533775"/>
          <p14:tracePt t="41003" x="6742113" y="3533775"/>
          <p14:tracePt t="41011" x="6659563" y="3543300"/>
          <p14:tracePt t="41017" x="6604000" y="3560763"/>
          <p14:tracePt t="41026" x="6540500" y="3570288"/>
          <p14:tracePt t="41032" x="6467475" y="3570288"/>
          <p14:tracePt t="41041" x="6440488" y="3579813"/>
          <p14:tracePt t="41048" x="6403975" y="3589338"/>
          <p14:tracePt t="41056" x="6375400" y="3589338"/>
          <p14:tracePt t="41063" x="6338888" y="3597275"/>
          <p14:tracePt t="41071" x="6275388" y="3597275"/>
          <p14:tracePt t="41080" x="6238875" y="3606800"/>
          <p14:tracePt t="41086" x="6192838" y="3606800"/>
          <p14:tracePt t="41094" x="6129338" y="3606800"/>
          <p14:tracePt t="41101" x="6046788" y="3606800"/>
          <p14:tracePt t="41109" x="5992813" y="3606800"/>
          <p14:tracePt t="41116" x="5937250" y="3597275"/>
          <p14:tracePt t="41125" x="5873750" y="3579813"/>
          <p14:tracePt t="41132" x="5818188" y="3570288"/>
          <p14:tracePt t="41140" x="5781675" y="3560763"/>
          <p14:tracePt t="41147" x="5754688" y="3552825"/>
          <p14:tracePt t="41155" x="5708650" y="3543300"/>
          <p14:tracePt t="41163" x="5654675" y="3516313"/>
          <p14:tracePt t="41170" x="5618163" y="3497263"/>
          <p14:tracePt t="41179" x="5591175" y="3479800"/>
          <p14:tracePt t="41185" x="5562600" y="3470275"/>
          <p14:tracePt t="41193" x="5535613" y="3443288"/>
          <p14:tracePt t="41200" x="5499100" y="3433763"/>
          <p14:tracePt t="41208" x="5435600" y="3414713"/>
          <p14:tracePt t="41215" x="5389563" y="3387725"/>
          <p14:tracePt t="41223" x="5343525" y="3370263"/>
          <p14:tracePt t="41231" x="5297488" y="3341688"/>
          <p14:tracePt t="41238" x="5233988" y="3305175"/>
          <p14:tracePt t="41247" x="5207000" y="3287713"/>
          <p14:tracePt t="41254" x="5180013" y="3260725"/>
          <p14:tracePt t="41263" x="5143500" y="3251200"/>
          <p14:tracePt t="41269" x="5114925" y="3232150"/>
          <p14:tracePt t="41276" x="5051425" y="3195638"/>
          <p14:tracePt t="41284" x="5005388" y="3178175"/>
          <p14:tracePt t="41292" x="4960938" y="3151188"/>
          <p14:tracePt t="41299" x="4914900" y="3114675"/>
          <p14:tracePt t="41307" x="4887913" y="3095625"/>
          <p14:tracePt t="41316" x="4832350" y="3078163"/>
          <p14:tracePt t="41322" x="4786313" y="3049588"/>
          <p14:tracePt t="41329" x="4740275" y="3032125"/>
          <p14:tracePt t="41337" x="4695825" y="3005138"/>
          <p14:tracePt t="41346" x="4613275" y="2976563"/>
          <p14:tracePt t="41352" x="4530725" y="2949575"/>
          <p14:tracePt t="41360" x="4440238" y="2922588"/>
          <p14:tracePt t="41367" x="4321175" y="2894013"/>
          <p14:tracePt t="41375" x="4265613" y="2886075"/>
          <p14:tracePt t="41382" x="4202113" y="2876550"/>
          <p14:tracePt t="41390" x="4146550" y="2876550"/>
          <p14:tracePt t="41399" x="4119563" y="2876550"/>
          <p14:tracePt t="41405" x="4083050" y="2876550"/>
          <p14:tracePt t="41413" x="4046538" y="2876550"/>
          <p14:tracePt t="41421" x="4010025" y="2876550"/>
          <p14:tracePt t="41429" x="3956050" y="2876550"/>
          <p14:tracePt t="41436" x="3910013" y="2876550"/>
          <p14:tracePt t="41443" x="3873500" y="2876550"/>
          <p14:tracePt t="41451" x="3817938" y="2876550"/>
          <p14:tracePt t="41459" x="3708400" y="2886075"/>
          <p14:tracePt t="41466" x="3625850" y="2913063"/>
          <p14:tracePt t="41474" x="3544888" y="2930525"/>
          <p14:tracePt t="41482" x="3471863" y="2940050"/>
          <p14:tracePt t="41489" x="3416300" y="2940050"/>
          <p14:tracePt t="41497" x="3370263" y="2940050"/>
          <p14:tracePt t="41505" x="3316288" y="2940050"/>
          <p14:tracePt t="41512" x="3289300" y="2940050"/>
          <p14:tracePt t="41519" x="3260725" y="2949575"/>
          <p14:tracePt t="41528" x="3206750" y="2949575"/>
          <p14:tracePt t="41535" x="3160713" y="2949575"/>
          <p14:tracePt t="41542" x="3105150" y="2949575"/>
          <p14:tracePt t="41550" x="3068638" y="2949575"/>
          <p14:tracePt t="41558" x="3032125" y="2940050"/>
          <p14:tracePt t="41564" x="3014663" y="2940050"/>
          <p14:tracePt t="41573" x="2987675" y="2940050"/>
          <p14:tracePt t="41580" x="2951163" y="2930525"/>
          <p14:tracePt t="41588" x="2905125" y="2903538"/>
          <p14:tracePt t="41596" x="2859088" y="2894013"/>
          <p14:tracePt t="41603" x="2813050" y="2886075"/>
          <p14:tracePt t="41612" x="2740025" y="2876550"/>
          <p14:tracePt t="41618" x="2695575" y="2857500"/>
          <p14:tracePt t="41625" x="2657475" y="2849563"/>
          <p14:tracePt t="41633" x="2593975" y="2840038"/>
          <p14:tracePt t="41642" x="2540000" y="2830513"/>
          <p14:tracePt t="41649" x="2438400" y="2813050"/>
          <p14:tracePt t="41655" x="2311400" y="2784475"/>
          <p14:tracePt t="41663" x="2146300" y="2740025"/>
          <p14:tracePt t="41672" x="1990725" y="2711450"/>
          <p14:tracePt t="41679" x="1863725" y="2647950"/>
          <p14:tracePt t="41687" x="1717675" y="2620963"/>
          <p14:tracePt t="41696" x="1598613" y="2574925"/>
          <p14:tracePt t="41702" x="1489075" y="2547938"/>
          <p14:tracePt t="41709" x="1333500" y="2520950"/>
          <p14:tracePt t="41716" x="1169988" y="2492375"/>
          <p14:tracePt t="41725" x="1041400" y="2447925"/>
          <p14:tracePt t="41733" x="885825" y="2401888"/>
          <p14:tracePt t="41739" x="795338" y="2374900"/>
          <p14:tracePt t="41747" x="657225" y="2328863"/>
          <p14:tracePt t="41755" x="547688" y="2282825"/>
          <p14:tracePt t="41763" x="465138" y="2246313"/>
          <p14:tracePt t="41770" x="347663" y="2200275"/>
          <p14:tracePt t="41779" x="265113" y="2146300"/>
          <p14:tracePt t="41785" x="182563" y="2119313"/>
          <p14:tracePt t="41793" x="100013" y="2063750"/>
          <p14:tracePt t="41800" x="26988" y="2036763"/>
          <p14:tracePt t="42126" x="92075" y="1981200"/>
          <p14:tracePt t="42134" x="182563" y="1981200"/>
          <p14:tracePt t="42143" x="282575" y="1981200"/>
          <p14:tracePt t="42150" x="355600" y="1981200"/>
          <p14:tracePt t="42158" x="428625" y="1981200"/>
          <p14:tracePt t="42165" x="501650" y="1981200"/>
          <p14:tracePt t="42173" x="557213" y="1981200"/>
          <p14:tracePt t="42180" x="603250" y="1981200"/>
          <p14:tracePt t="42188" x="657225" y="1981200"/>
          <p14:tracePt t="42196" x="676275" y="1981200"/>
          <p14:tracePt t="42203" x="685800" y="1981200"/>
          <p14:tracePt t="42211" x="703263" y="1981200"/>
          <p14:tracePt t="42218" x="712788" y="1981200"/>
          <p14:tracePt t="42226" x="730250" y="2000250"/>
          <p14:tracePt t="42241" x="739775" y="2000250"/>
          <p14:tracePt t="42256" x="749300" y="2000250"/>
          <p14:tracePt t="42333" x="749300" y="2009775"/>
          <p14:tracePt t="42340" x="749300" y="2046288"/>
          <p14:tracePt t="42347" x="749300" y="2100263"/>
          <p14:tracePt t="42355" x="730250" y="2173288"/>
          <p14:tracePt t="42363" x="722313" y="2265363"/>
          <p14:tracePt t="42370" x="703263" y="2365375"/>
          <p14:tracePt t="42379" x="693738" y="2438400"/>
          <p14:tracePt t="42386" x="685800" y="2520950"/>
          <p14:tracePt t="42395" x="666750" y="2574925"/>
          <p14:tracePt t="42401" x="657225" y="2620963"/>
          <p14:tracePt t="42408" x="649288" y="2674938"/>
          <p14:tracePt t="42415" x="639763" y="2693988"/>
          <p14:tracePt t="42423" x="630238" y="2711450"/>
          <p14:tracePt t="42431" x="620713" y="2730500"/>
          <p14:tracePt t="42438" x="612775" y="2767013"/>
          <p14:tracePt t="42446" x="557213" y="2820988"/>
          <p14:tracePt t="42453" x="520700" y="2903538"/>
          <p14:tracePt t="42462" x="493713" y="2968625"/>
          <p14:tracePt t="42469" x="465138" y="3032125"/>
          <p14:tracePt t="42478" x="447675" y="3049588"/>
          <p14:tracePt t="42485" x="438150" y="3086100"/>
          <p14:tracePt t="42492" x="428625" y="3105150"/>
          <p14:tracePt t="42499" x="428625" y="3114675"/>
          <p14:tracePt t="42507" x="420688" y="3122613"/>
          <p14:tracePt t="42523" x="420688" y="3132138"/>
          <p14:tracePt t="42781" x="428625" y="3041650"/>
          <p14:tracePt t="42788" x="457200" y="2949575"/>
          <p14:tracePt t="42795" x="465138" y="2849563"/>
          <p14:tracePt t="42803" x="493713" y="2776538"/>
          <p14:tracePt t="42811" x="493713" y="2730500"/>
          <p14:tracePt t="42818" x="501650" y="2711450"/>
          <p14:tracePt t="42826" x="501650" y="2703513"/>
          <p14:tracePt t="42834" x="501650" y="2693988"/>
          <p14:tracePt t="42856" x="501650" y="2684463"/>
          <p14:tracePt t="42986" x="501650" y="2674938"/>
          <p14:tracePt t="42994" x="501650" y="2667000"/>
          <p14:tracePt t="43001" x="501650" y="2657475"/>
          <p14:tracePt t="43008" x="501650" y="2647950"/>
          <p14:tracePt t="43016" x="501650" y="2630488"/>
          <p14:tracePt t="43024" x="511175" y="2601913"/>
          <p14:tracePt t="43031" x="520700" y="2557463"/>
          <p14:tracePt t="43039" x="557213" y="2492375"/>
          <p14:tracePt t="43047" x="566738" y="2465388"/>
          <p14:tracePt t="43055" x="584200" y="2438400"/>
          <p14:tracePt t="43062" x="593725" y="2419350"/>
          <p14:tracePt t="43069" x="593725" y="2411413"/>
          <p14:tracePt t="43191" x="603250" y="2411413"/>
          <p14:tracePt t="43199" x="620713" y="2411413"/>
          <p14:tracePt t="43206" x="639763" y="2419350"/>
          <p14:tracePt t="43213" x="649288" y="2419350"/>
          <p14:tracePt t="43222" x="666750" y="2428875"/>
          <p14:tracePt t="43229" x="685800" y="2438400"/>
          <p14:tracePt t="43236" x="693738" y="2447925"/>
          <p14:tracePt t="43245" x="722313" y="2447925"/>
          <p14:tracePt t="43252" x="730250" y="2455863"/>
          <p14:tracePt t="43267" x="739775" y="2455863"/>
          <p14:tracePt t="44013" x="739775" y="2465388"/>
          <p14:tracePt t="44020" x="739775" y="2484438"/>
          <p14:tracePt t="44028" x="739775" y="2501900"/>
          <p14:tracePt t="44035" x="739775" y="2511425"/>
          <p14:tracePt t="44044" x="739775" y="2538413"/>
          <p14:tracePt t="44052" x="739775" y="2565400"/>
          <p14:tracePt t="44058" x="739775" y="2574925"/>
          <p14:tracePt t="44065" x="739775" y="2593975"/>
          <p14:tracePt t="44073" x="739775" y="2611438"/>
          <p14:tracePt t="44080" x="739775" y="2620963"/>
          <p14:tracePt t="44089" x="749300" y="2638425"/>
          <p14:tracePt t="44096" x="749300" y="2657475"/>
          <p14:tracePt t="44112" x="749300" y="2674938"/>
          <p14:tracePt t="44118" x="749300" y="2693988"/>
          <p14:tracePt t="44128" x="749300" y="2720975"/>
          <p14:tracePt t="44134" x="749300" y="2730500"/>
          <p14:tracePt t="44142" x="758825" y="2757488"/>
          <p14:tracePt t="44149" x="758825" y="2776538"/>
          <p14:tracePt t="44156" x="758825" y="2803525"/>
          <p14:tracePt t="44164" x="758825" y="2820988"/>
          <p14:tracePt t="44172" x="758825" y="2830513"/>
          <p14:tracePt t="44179" x="758825" y="2849563"/>
          <p14:tracePt t="44187" x="758825" y="2857500"/>
          <p14:tracePt t="44196" x="758825" y="2867025"/>
          <p14:tracePt t="44202" x="758825" y="2886075"/>
          <p14:tracePt t="44211" x="758825" y="2894013"/>
          <p14:tracePt t="44217" x="758825" y="2903538"/>
          <p14:tracePt t="44226" x="758825" y="2913063"/>
          <p14:tracePt t="44232" x="758825" y="2922588"/>
          <p14:tracePt t="44247" x="758825" y="2930525"/>
          <p14:tracePt t="44962" x="758825" y="2959100"/>
          <p14:tracePt t="44970" x="758825" y="2986088"/>
          <p14:tracePt t="44978" x="758825" y="3005138"/>
          <p14:tracePt t="44993" x="758825" y="3049588"/>
          <p14:tracePt t="45001" x="766763" y="3078163"/>
          <p14:tracePt t="45010" x="766763" y="3095625"/>
          <p14:tracePt t="45015" x="766763" y="3114675"/>
          <p14:tracePt t="45023" x="766763" y="3132138"/>
          <p14:tracePt t="45030" x="785813" y="3159125"/>
          <p14:tracePt t="45039" x="785813" y="3195638"/>
          <p14:tracePt t="45053" x="785813" y="3205163"/>
          <p14:tracePt t="45061" x="785813" y="3214688"/>
          <p14:tracePt t="45092" x="785813" y="3224213"/>
          <p14:tracePt t="45593" x="785813" y="3232150"/>
          <p14:tracePt t="45600" x="785813" y="3241675"/>
          <p14:tracePt t="45616" x="785813" y="3251200"/>
          <p14:tracePt t="45623" x="785813" y="3260725"/>
          <p14:tracePt t="45638" x="785813" y="3278188"/>
          <p14:tracePt t="45645" x="795338" y="3287713"/>
          <p14:tracePt t="45654" x="795338" y="3297238"/>
          <p14:tracePt t="45661" x="795338" y="3305175"/>
          <p14:tracePt t="45676" x="795338" y="3314700"/>
          <p14:tracePt t="45693" x="795338" y="3324225"/>
          <p14:tracePt t="45699" x="795338" y="3333750"/>
          <p14:tracePt t="45738" x="795338" y="3341688"/>
          <p14:tracePt t="45760" x="795338" y="3351213"/>
          <p14:tracePt t="45776" x="795338" y="3360738"/>
          <p14:tracePt t="45790" x="795338" y="3370263"/>
          <p14:tracePt t="45798" x="795338" y="3378200"/>
          <p14:tracePt t="45806" x="795338" y="3387725"/>
          <p14:tracePt t="45812" x="803275" y="3387725"/>
          <p14:tracePt t="45821" x="803275" y="3397250"/>
          <p14:tracePt t="46474" x="803275" y="3433763"/>
          <p14:tracePt t="46481" x="803275" y="3451225"/>
          <p14:tracePt t="46489" x="803275" y="3487738"/>
          <p14:tracePt t="46496" x="803275" y="3506788"/>
          <p14:tracePt t="46505" x="803275" y="3524250"/>
          <p14:tracePt t="46511" x="803275" y="3543300"/>
          <p14:tracePt t="46520" x="803275" y="3560763"/>
          <p14:tracePt t="46527" x="803275" y="3570288"/>
          <p14:tracePt t="46535" x="803275" y="3589338"/>
          <p14:tracePt t="46550" x="803275" y="3597275"/>
          <p14:tracePt t="46557" x="795338" y="3616325"/>
          <p14:tracePt t="46565" x="795338" y="3625850"/>
          <p14:tracePt t="46573" x="795338" y="3643313"/>
          <p14:tracePt t="46580" x="795338" y="3652838"/>
          <p14:tracePt t="46588" x="795338" y="3679825"/>
          <p14:tracePt t="46595" x="795338" y="3698875"/>
          <p14:tracePt t="46604" x="785813" y="3725863"/>
          <p14:tracePt t="46611" x="785813" y="3752850"/>
          <p14:tracePt t="46619" x="785813" y="3771900"/>
          <p14:tracePt t="46627" x="776288" y="3779838"/>
          <p14:tracePt t="46634" x="776288" y="3789363"/>
          <p14:tracePt t="46643" x="776288" y="3798888"/>
          <p14:tracePt t="46649" x="776288" y="3808413"/>
          <p14:tracePt t="46657" x="776288" y="3816350"/>
          <p14:tracePt t="46664" x="766763" y="3816350"/>
          <p14:tracePt t="47158" x="758825" y="3808413"/>
          <p14:tracePt t="47173" x="758825" y="3798888"/>
          <p14:tracePt t="47180" x="739775" y="3789363"/>
          <p14:tracePt t="47188" x="730250" y="3771900"/>
          <p14:tracePt t="47195" x="712788" y="3762375"/>
          <p14:tracePt t="47204" x="703263" y="3743325"/>
          <p14:tracePt t="47212" x="693738" y="3725863"/>
          <p14:tracePt t="47219" x="685800" y="3716338"/>
          <p14:tracePt t="47226" x="657225" y="3706813"/>
          <p14:tracePt t="47234" x="649288" y="3698875"/>
          <p14:tracePt t="47243" x="639763" y="3679825"/>
          <p14:tracePt t="47249" x="630238" y="3670300"/>
          <p14:tracePt t="47258" x="620713" y="3662363"/>
          <p14:tracePt t="47264" x="603250" y="3652838"/>
          <p14:tracePt t="47272" x="593725" y="3633788"/>
          <p14:tracePt t="47279" x="576263" y="3625850"/>
          <p14:tracePt t="47296" x="576263" y="3616325"/>
          <p14:tracePt t="47302" x="566738" y="3616325"/>
          <p14:tracePt t="47317" x="557213" y="3606800"/>
          <p14:tracePt t="47363" x="547688" y="3606800"/>
          <p14:tracePt t="47370" x="547688" y="3597275"/>
          <p14:tracePt t="47377" x="539750" y="3597275"/>
          <p14:tracePt t="47393" x="530225" y="3597275"/>
          <p14:tracePt t="47401" x="530225" y="3589338"/>
          <p14:tracePt t="47409" x="520700" y="3589338"/>
          <p14:tracePt t="47425" x="511175" y="3589338"/>
          <p14:tracePt t="47439" x="501650" y="3589338"/>
          <p14:tracePt t="47454" x="501650" y="3570288"/>
          <p14:tracePt t="47499" x="493713" y="3570288"/>
          <p14:tracePt t="47515" x="484188" y="3570288"/>
          <p14:tracePt t="47538" x="474663" y="3570288"/>
          <p14:tracePt t="47583" x="465138" y="3579813"/>
          <p14:tracePt t="47644" x="457200" y="3579813"/>
          <p14:tracePt t="47652" x="457200" y="3589338"/>
          <p14:tracePt t="47713" x="457200" y="3597275"/>
          <p14:tracePt t="47742" x="457200" y="3606800"/>
          <p14:tracePt t="47758" x="457200" y="3616325"/>
          <p14:tracePt t="47773" x="465138" y="3625850"/>
          <p14:tracePt t="47780" x="474663" y="3633788"/>
          <p14:tracePt t="47788" x="484188" y="3643313"/>
          <p14:tracePt t="47795" x="493713" y="3652838"/>
          <p14:tracePt t="47804" x="530225" y="3670300"/>
          <p14:tracePt t="47812" x="557213" y="3689350"/>
          <p14:tracePt t="47818" x="576263" y="3698875"/>
          <p14:tracePt t="47826" x="593725" y="3706813"/>
          <p14:tracePt t="47834" x="612775" y="3716338"/>
          <p14:tracePt t="47842" x="657225" y="3743325"/>
          <p14:tracePt t="47849" x="703263" y="3762375"/>
          <p14:tracePt t="47858" x="749300" y="3771900"/>
          <p14:tracePt t="47864" x="785813" y="3779838"/>
          <p14:tracePt t="47872" x="831850" y="3808413"/>
          <p14:tracePt t="47879" x="876300" y="3816350"/>
          <p14:tracePt t="47887" x="941388" y="3844925"/>
          <p14:tracePt t="47897" x="968375" y="3852863"/>
          <p14:tracePt t="47910" x="1022350" y="3862388"/>
          <p14:tracePt t="47917" x="1058863" y="3871913"/>
          <p14:tracePt t="47926" x="1096963" y="3881438"/>
          <p14:tracePt t="47933" x="1133475" y="3881438"/>
          <p14:tracePt t="47942" x="1150938" y="3889375"/>
          <p14:tracePt t="47947" x="1169988" y="3889375"/>
          <p14:tracePt t="47962" x="1177925" y="3898900"/>
          <p14:tracePt t="49240" x="1187450" y="3898900"/>
          <p14:tracePt t="49248" x="1206500" y="3889375"/>
          <p14:tracePt t="49255" x="1214438" y="3881438"/>
          <p14:tracePt t="49263" x="1233488" y="3881438"/>
          <p14:tracePt t="49271" x="1250950" y="3852863"/>
          <p14:tracePt t="49277" x="1270000" y="3844925"/>
          <p14:tracePt t="49286" x="1296988" y="3835400"/>
          <p14:tracePt t="49293" x="1316038" y="3825875"/>
          <p14:tracePt t="49301" x="1352550" y="3816350"/>
          <p14:tracePt t="49309" x="1379538" y="3808413"/>
          <p14:tracePt t="49316" x="1406525" y="3808413"/>
          <p14:tracePt t="49324" x="1425575" y="3798888"/>
          <p14:tracePt t="49331" x="1443038" y="3789363"/>
          <p14:tracePt t="49339" x="1462088" y="3779838"/>
          <p14:tracePt t="49346" x="1498600" y="3771900"/>
          <p14:tracePt t="49354" x="1535113" y="3762375"/>
          <p14:tracePt t="49361" x="1552575" y="3743325"/>
          <p14:tracePt t="49369" x="1598613" y="3725863"/>
          <p14:tracePt t="49378" x="1617663" y="3716338"/>
          <p14:tracePt t="49384" x="1644650" y="3706813"/>
          <p14:tracePt t="49392" x="1662113" y="3706813"/>
          <p14:tracePt t="49400" x="1681163" y="3698875"/>
          <p14:tracePt t="49408" x="1727200" y="3689350"/>
          <p14:tracePt t="49415" x="1744663" y="3689350"/>
          <p14:tracePt t="49423" x="1781175" y="3679825"/>
          <p14:tracePt t="49430" x="1817688" y="3670300"/>
          <p14:tracePt t="49437" x="1854200" y="3670300"/>
          <p14:tracePt t="49445" x="1909763" y="3662363"/>
          <p14:tracePt t="49453" x="1936750" y="3662363"/>
          <p14:tracePt t="49460" x="1973263" y="3652838"/>
          <p14:tracePt t="49467" x="2000250" y="3652838"/>
          <p14:tracePt t="49476" x="2027238" y="3652838"/>
          <p14:tracePt t="49483" x="2073275" y="3652838"/>
          <p14:tracePt t="49491" x="2092325" y="3643313"/>
          <p14:tracePt t="49499" x="2119313" y="3643313"/>
          <p14:tracePt t="49505" x="2136775" y="3643313"/>
          <p14:tracePt t="49513" x="2155825" y="3643313"/>
          <p14:tracePt t="49521" x="2165350" y="3643313"/>
          <p14:tracePt t="49536" x="2182813" y="3643313"/>
          <p14:tracePt t="49543" x="2201863" y="3643313"/>
          <p14:tracePt t="49551" x="2211388" y="3643313"/>
          <p14:tracePt t="49559" x="2228850" y="3643313"/>
          <p14:tracePt t="49567" x="2238375" y="3643313"/>
          <p14:tracePt t="49575" x="2247900" y="3643313"/>
          <p14:tracePt t="49590" x="2265363" y="3643313"/>
          <p14:tracePt t="49597" x="2284413" y="3643313"/>
          <p14:tracePt t="49605" x="2292350" y="3643313"/>
          <p14:tracePt t="49612" x="2311400" y="3652838"/>
          <p14:tracePt t="49620" x="2338388" y="3652838"/>
          <p14:tracePt t="49627" x="2347913" y="3652838"/>
          <p14:tracePt t="49636" x="2365375" y="3652838"/>
          <p14:tracePt t="49643" x="2384425" y="3662363"/>
          <p14:tracePt t="49650" x="2393950" y="3662363"/>
          <p14:tracePt t="49659" x="2411413" y="3662363"/>
          <p14:tracePt t="49666" x="2411413" y="3670300"/>
          <p14:tracePt t="49674" x="2430463" y="3670300"/>
          <p14:tracePt t="49681" x="2438400" y="3679825"/>
          <p14:tracePt t="49691" x="2457450" y="3679825"/>
          <p14:tracePt t="49696" x="2466975" y="3689350"/>
          <p14:tracePt t="49703" x="2484438" y="3698875"/>
          <p14:tracePt t="49710" x="2503488" y="3698875"/>
          <p14:tracePt t="49719" x="2540000" y="3706813"/>
          <p14:tracePt t="49727" x="2584450" y="3716338"/>
          <p14:tracePt t="49734" x="2613025" y="3716338"/>
          <p14:tracePt t="49742" x="2667000" y="3743325"/>
          <p14:tracePt t="49749" x="2713038" y="3752850"/>
          <p14:tracePt t="49758" x="2759075" y="3762375"/>
          <p14:tracePt t="49764" x="2795588" y="3771900"/>
          <p14:tracePt t="49772" x="2841625" y="3771900"/>
          <p14:tracePt t="49779" x="2859088" y="3779838"/>
          <p14:tracePt t="49787" x="2878138" y="3779838"/>
          <p14:tracePt t="49794" x="2886075" y="3779838"/>
          <p14:tracePt t="49801" x="2895600" y="3789363"/>
          <p14:tracePt t="49809" x="2905125" y="3789363"/>
          <p14:tracePt t="49817" x="2922588" y="3789363"/>
          <p14:tracePt t="49832" x="2932113" y="3789363"/>
          <p14:tracePt t="49855" x="2941638" y="3789363"/>
          <p14:tracePt t="49908" x="2951163" y="3789363"/>
          <p14:tracePt t="49924" x="2959100" y="3798888"/>
          <p14:tracePt t="49969" x="2968625" y="3798888"/>
          <p14:tracePt t="50030" x="2978150" y="3798888"/>
          <p14:tracePt t="50068" x="2987675" y="3798888"/>
          <p14:tracePt t="50311" x="2995613" y="3798888"/>
          <p14:tracePt t="50729" x="3005138" y="3808413"/>
          <p14:tracePt t="50835" x="3005138" y="3816350"/>
          <p14:tracePt t="50892" x="3014663" y="3825875"/>
          <p14:tracePt t="50918" x="3024188" y="3825875"/>
          <p14:tracePt t="50934" x="3041650" y="3825875"/>
          <p14:tracePt t="51002" x="3041650" y="3835400"/>
          <p14:tracePt t="51276" x="3041650" y="3844925"/>
          <p14:tracePt t="51298" x="3051175" y="3844925"/>
          <p14:tracePt t="51829" x="3060700" y="3844925"/>
          <p14:tracePt t="51853" x="3068638" y="3844925"/>
          <p14:tracePt t="51868" x="3068638" y="3852863"/>
          <p14:tracePt t="51883" x="3078163" y="3852863"/>
          <p14:tracePt t="51898" x="3087688" y="3852863"/>
          <p14:tracePt t="51914" x="3097213" y="3862388"/>
          <p14:tracePt t="51922" x="3105150" y="3862388"/>
          <p14:tracePt t="51928" x="3124200" y="3862388"/>
          <p14:tracePt t="51943" x="3133725" y="3862388"/>
          <p14:tracePt t="51951" x="3170238" y="3862388"/>
          <p14:tracePt t="51958" x="3178175" y="3871913"/>
          <p14:tracePt t="51966" x="3197225" y="3871913"/>
          <p14:tracePt t="51974" x="3214688" y="3871913"/>
          <p14:tracePt t="51982" x="3233738" y="3871913"/>
          <p14:tracePt t="51990" x="3243263" y="3871913"/>
          <p14:tracePt t="51996" x="3252788" y="3871913"/>
          <p14:tracePt t="52006" x="3260725" y="3871913"/>
          <p14:tracePt t="52012" x="3279775" y="3871913"/>
          <p14:tracePt t="52020" x="3289300" y="3871913"/>
          <p14:tracePt t="52027" x="3297238" y="3871913"/>
          <p14:tracePt t="52035" x="3316288" y="3871913"/>
          <p14:tracePt t="52057" x="3325813" y="3871913"/>
          <p14:tracePt t="52567" x="3333750" y="3871913"/>
          <p14:tracePt t="52574" x="3352800" y="3871913"/>
          <p14:tracePt t="52582" x="3370263" y="3871913"/>
          <p14:tracePt t="52590" x="3379788" y="3871913"/>
          <p14:tracePt t="52597" x="3389313" y="3871913"/>
          <p14:tracePt t="52605" x="3406775" y="3871913"/>
          <p14:tracePt t="52612" x="3443288" y="3862388"/>
          <p14:tracePt t="52620" x="3462338" y="3862388"/>
          <p14:tracePt t="52627" x="3479800" y="3862388"/>
          <p14:tracePt t="52635" x="3498850" y="3862388"/>
          <p14:tracePt t="52642" x="3508375" y="3862388"/>
          <p14:tracePt t="52650" x="3525838" y="3862388"/>
          <p14:tracePt t="52657" x="3544888" y="3852863"/>
          <p14:tracePt t="52666" x="3562350" y="3852863"/>
          <p14:tracePt t="52674" x="3608388" y="3844925"/>
          <p14:tracePt t="52681" x="3635375" y="3844925"/>
          <p14:tracePt t="52689" x="3662363" y="3825875"/>
          <p14:tracePt t="52695" x="3698875" y="3825875"/>
          <p14:tracePt t="52705" x="3754438" y="3816350"/>
          <p14:tracePt t="52711" x="3827463" y="3808413"/>
          <p14:tracePt t="52719" x="3873500" y="3808413"/>
          <p14:tracePt t="52726" x="3910013" y="3798888"/>
          <p14:tracePt t="52734" x="3956050" y="3789363"/>
          <p14:tracePt t="52743" x="4029075" y="3771900"/>
          <p14:tracePt t="52748" x="4073525" y="3762375"/>
          <p14:tracePt t="52758" x="4102100" y="3752850"/>
          <p14:tracePt t="52764" x="4165600" y="3725863"/>
          <p14:tracePt t="52772" x="4238625" y="3716338"/>
          <p14:tracePt t="52779" x="4302125" y="3706813"/>
          <p14:tracePt t="52787" x="4338638" y="3689350"/>
          <p14:tracePt t="52795" x="4403725" y="3670300"/>
          <p14:tracePt t="52802" x="4494213" y="3652838"/>
          <p14:tracePt t="52809" x="4557713" y="3643313"/>
          <p14:tracePt t="52818" x="4613275" y="3633788"/>
          <p14:tracePt t="52826" x="4686300" y="3633788"/>
          <p14:tracePt t="52832" x="4732338" y="3625850"/>
          <p14:tracePt t="52841" x="4776788" y="3625850"/>
          <p14:tracePt t="52847" x="4805363" y="3625850"/>
          <p14:tracePt t="52857" x="4859338" y="3625850"/>
          <p14:tracePt t="52863" x="4878388" y="3625850"/>
          <p14:tracePt t="52872" x="4895850" y="3625850"/>
          <p14:tracePt t="52878" x="4914900" y="3625850"/>
          <p14:tracePt t="52890" x="4932363" y="3625850"/>
          <p14:tracePt t="52896" x="4951413" y="3633788"/>
          <p14:tracePt t="52901" x="4978400" y="3633788"/>
          <p14:tracePt t="52908" x="4997450" y="3633788"/>
          <p14:tracePt t="52916" x="5024438" y="3643313"/>
          <p14:tracePt t="52925" x="5041900" y="3643313"/>
          <p14:tracePt t="52932" x="5060950" y="3643313"/>
          <p14:tracePt t="52939" x="5070475" y="3652838"/>
          <p14:tracePt t="52947" x="5087938" y="3652838"/>
          <p14:tracePt t="52956" x="5097463" y="3670300"/>
          <p14:tracePt t="52969" x="5106988" y="3670300"/>
          <p14:tracePt t="52976" x="5114925" y="3670300"/>
          <p14:tracePt t="52991" x="5124450" y="3670300"/>
          <p14:tracePt t="53000" x="5133975" y="3679825"/>
          <p14:tracePt t="53007" x="5143500" y="3679825"/>
          <p14:tracePt t="53015" x="5160963" y="3689350"/>
          <p14:tracePt t="53023" x="5170488" y="3689350"/>
          <p14:tracePt t="53030" x="5180013" y="3698875"/>
          <p14:tracePt t="53039" x="5197475" y="3706813"/>
          <p14:tracePt t="53044" x="5233988" y="3725863"/>
          <p14:tracePt t="53053" x="5260975" y="3752850"/>
          <p14:tracePt t="53060" x="5289550" y="3762375"/>
          <p14:tracePt t="53068" x="5307013" y="3771900"/>
          <p14:tracePt t="53075" x="5326063" y="3779838"/>
          <p14:tracePt t="53083" x="5370513" y="3789363"/>
          <p14:tracePt t="53092" x="5389563" y="3789363"/>
          <p14:tracePt t="53098" x="5416550" y="3798888"/>
          <p14:tracePt t="53107" x="5435600" y="3798888"/>
          <p14:tracePt t="53114" x="5462588" y="3808413"/>
          <p14:tracePt t="53122" x="5499100" y="3808413"/>
          <p14:tracePt t="53128" x="5526088" y="3808413"/>
          <p14:tracePt t="53138" x="5535613" y="3808413"/>
          <p14:tracePt t="53144" x="5535613" y="3816350"/>
          <p14:tracePt t="53152" x="5554663" y="3816350"/>
          <p14:tracePt t="53166" x="5562600" y="3816350"/>
          <p14:tracePt t="53174" x="5572125" y="3816350"/>
          <p14:tracePt t="53182" x="5581650" y="3816350"/>
          <p14:tracePt t="53197" x="5591175" y="3816350"/>
          <p14:tracePt t="53212" x="5599113" y="3816350"/>
          <p14:tracePt t="53227" x="5608638" y="3816350"/>
          <p14:tracePt t="53235" x="5618163" y="3816350"/>
          <p14:tracePt t="53250" x="5627688" y="3816350"/>
          <p14:tracePt t="53889" x="5645150" y="3816350"/>
          <p14:tracePt t="53909" x="5654675" y="3816350"/>
          <p14:tracePt t="53919" x="5664200" y="3816350"/>
          <p14:tracePt t="53996" x="5672138" y="3816350"/>
          <p14:tracePt t="54010" x="5672138" y="3808413"/>
          <p14:tracePt t="54018" x="5681663" y="3808413"/>
          <p14:tracePt t="54025" x="5691188" y="3808413"/>
          <p14:tracePt t="54034" x="5708650" y="3808413"/>
          <p14:tracePt t="54040" x="5718175" y="3808413"/>
          <p14:tracePt t="54049" x="5727700" y="3808413"/>
          <p14:tracePt t="54064" x="5745163" y="3808413"/>
          <p14:tracePt t="54072" x="5754688" y="3808413"/>
          <p14:tracePt t="54079" x="5773738" y="3808413"/>
          <p14:tracePt t="54088" x="5791200" y="3808413"/>
          <p14:tracePt t="54094" x="5810250" y="3808413"/>
          <p14:tracePt t="54102" x="5827713" y="3808413"/>
          <p14:tracePt t="54109" x="5846763" y="3808413"/>
          <p14:tracePt t="54124" x="5854700" y="3808413"/>
          <p14:tracePt t="54139" x="5864225" y="3808413"/>
          <p14:tracePt t="54261" x="5864225" y="3798888"/>
          <p14:tracePt t="54269" x="5873750" y="3798888"/>
          <p14:tracePt t="54276" x="5883275" y="3798888"/>
          <p14:tracePt t="54284" x="5891213" y="3798888"/>
          <p14:tracePt t="54291" x="5900738" y="3798888"/>
          <p14:tracePt t="54306" x="5919788" y="3798888"/>
          <p14:tracePt t="54329" x="5929313" y="3798888"/>
          <p14:tracePt t="54367" x="5929313" y="3808413"/>
          <p14:tracePt t="54375" x="5937250" y="3808413"/>
          <p14:tracePt t="54389" x="5946775" y="3808413"/>
          <p14:tracePt t="54398" x="5956300" y="3808413"/>
          <p14:tracePt t="54413" x="5965825" y="3816350"/>
          <p14:tracePt t="54436" x="5973763" y="3816350"/>
          <p14:tracePt t="54443" x="5983288" y="3816350"/>
          <p14:tracePt t="54451" x="5992813" y="3816350"/>
          <p14:tracePt t="54466" x="6002338" y="3816350"/>
          <p14:tracePt t="54488" x="6010275" y="3816350"/>
          <p14:tracePt t="54572" x="6019800" y="3816350"/>
          <p14:tracePt t="57352" x="5983288" y="3816350"/>
          <p14:tracePt t="57359" x="5919788" y="3798888"/>
          <p14:tracePt t="57367" x="5846763" y="3779838"/>
          <p14:tracePt t="57374" x="5764213" y="3762375"/>
          <p14:tracePt t="57382" x="5727700" y="3752850"/>
          <p14:tracePt t="57389" x="5681663" y="3743325"/>
          <p14:tracePt t="57397" x="5635625" y="3735388"/>
          <p14:tracePt t="57406" x="5562600" y="3706813"/>
          <p14:tracePt t="57412" x="5481638" y="3689350"/>
          <p14:tracePt t="57420" x="5408613" y="3662363"/>
          <p14:tracePt t="57427" x="5297488" y="3652838"/>
          <p14:tracePt t="57436" x="5197475" y="3625850"/>
          <p14:tracePt t="57443" x="5087938" y="3597275"/>
          <p14:tracePt t="57450" x="4968875" y="3579813"/>
          <p14:tracePt t="57458" x="4878388" y="3570288"/>
          <p14:tracePt t="57466" x="4822825" y="3570288"/>
          <p14:tracePt t="57473" x="4776788" y="3570288"/>
          <p14:tracePt t="57481" x="4740275" y="3560763"/>
          <p14:tracePt t="57488" x="4686300" y="3560763"/>
          <p14:tracePt t="57496" x="4603750" y="3543300"/>
          <p14:tracePt t="57504" x="4521200" y="3516313"/>
          <p14:tracePt t="57511" x="4448175" y="3506788"/>
          <p14:tracePt t="57519" x="4367213" y="3479800"/>
          <p14:tracePt t="57526" x="4311650" y="3470275"/>
          <p14:tracePt t="57533" x="4248150" y="3443288"/>
          <p14:tracePt t="57541" x="4192588" y="3433763"/>
          <p14:tracePt t="57549" x="4129088" y="3414713"/>
          <p14:tracePt t="57556" x="4073525" y="3406775"/>
          <p14:tracePt t="57565" x="4019550" y="3370263"/>
          <p14:tracePt t="57573" x="3963988" y="3360738"/>
          <p14:tracePt t="57579" x="3937000" y="3351213"/>
          <p14:tracePt t="57588" x="3919538" y="3351213"/>
          <p14:tracePt t="57595" x="3900488" y="3341688"/>
          <p14:tracePt t="57603" x="3883025" y="3333750"/>
          <p14:tracePt t="57610" x="3846513" y="3324225"/>
          <p14:tracePt t="57619" x="3790950" y="3297238"/>
          <p14:tracePt t="57625" x="3763963" y="3278188"/>
          <p14:tracePt t="57633" x="3717925" y="3260725"/>
          <p14:tracePt t="57640" x="3671888" y="3241675"/>
          <p14:tracePt t="57648" x="3625850" y="3224213"/>
          <p14:tracePt t="57656" x="3589338" y="3214688"/>
          <p14:tracePt t="57664" x="3552825" y="3178175"/>
          <p14:tracePt t="57672" x="3525838" y="3168650"/>
          <p14:tracePt t="57678" x="3479800" y="3151188"/>
          <p14:tracePt t="57687" x="3398838" y="3122613"/>
          <p14:tracePt t="57694" x="3352800" y="3095625"/>
          <p14:tracePt t="57703" x="3306763" y="3078163"/>
          <p14:tracePt t="57709" x="3279775" y="3059113"/>
          <p14:tracePt t="57717" x="3260725" y="3049588"/>
          <p14:tracePt t="57724" x="3233738" y="3041650"/>
          <p14:tracePt t="57732" x="3187700" y="3013075"/>
          <p14:tracePt t="57739" x="3170238" y="3005138"/>
          <p14:tracePt t="57747" x="3151188" y="2986088"/>
          <p14:tracePt t="57756" x="3133725" y="2976563"/>
          <p14:tracePt t="57763" x="3114675" y="2968625"/>
          <p14:tracePt t="57770" x="3078163" y="2959100"/>
          <p14:tracePt t="57777" x="3051175" y="2940050"/>
          <p14:tracePt t="57786" x="3024188" y="2930525"/>
          <p14:tracePt t="57793" x="2987675" y="2913063"/>
          <p14:tracePt t="57800" x="2951163" y="2903538"/>
          <p14:tracePt t="57807" x="2886075" y="2867025"/>
          <p14:tracePt t="57815" x="2822575" y="2840038"/>
          <p14:tracePt t="57822" x="2759075" y="2820988"/>
          <p14:tracePt t="57831" x="2722563" y="2813050"/>
          <p14:tracePt t="57839" x="2657475" y="2767013"/>
          <p14:tracePt t="57845" x="2613025" y="2757488"/>
          <p14:tracePt t="57853" x="2547938" y="2747963"/>
          <p14:tracePt t="57861" x="2511425" y="2740025"/>
          <p14:tracePt t="57869" x="2447925" y="2711450"/>
          <p14:tracePt t="57877" x="2357438" y="2684463"/>
          <p14:tracePt t="57887" x="2238375" y="2657475"/>
          <p14:tracePt t="57893" x="2146300" y="2638425"/>
          <p14:tracePt t="57898" x="2036763" y="2630488"/>
          <p14:tracePt t="57905" x="1936750" y="2630488"/>
          <p14:tracePt t="57914" x="1827213" y="2611438"/>
          <p14:tracePt t="57923" x="1754188" y="2611438"/>
          <p14:tracePt t="57928" x="1681163" y="2611438"/>
          <p14:tracePt t="57937" x="1608138" y="2601913"/>
          <p14:tracePt t="57944" x="1562100" y="2601913"/>
          <p14:tracePt t="57953" x="1535113" y="2601913"/>
          <p14:tracePt t="57959" x="1489075" y="2601913"/>
          <p14:tracePt t="57968" x="1452563" y="2593975"/>
          <p14:tracePt t="57974" x="1406525" y="2593975"/>
          <p14:tracePt t="57982" x="1379538" y="2584450"/>
          <p14:tracePt t="57989" x="1352550" y="2584450"/>
          <p14:tracePt t="57998" x="1333500" y="2584450"/>
          <p14:tracePt t="58004" x="1316038" y="2565400"/>
          <p14:tracePt t="58013" x="1296988" y="2565400"/>
          <p14:tracePt t="58020" x="1260475" y="2547938"/>
          <p14:tracePt t="58036" x="1250950" y="2547938"/>
          <p14:tracePt t="58043" x="1243013" y="2538413"/>
          <p14:tracePt t="58050" x="1233488" y="2538413"/>
          <p14:tracePt t="58058" x="1223963" y="2528888"/>
          <p14:tracePt t="58065" x="1214438" y="2528888"/>
          <p14:tracePt t="58081" x="1206500" y="2520950"/>
          <p14:tracePt t="58096" x="1206500" y="2511425"/>
          <p14:tracePt t="58104" x="1196975" y="2511425"/>
          <p14:tracePt t="58354" x="1196975" y="2492375"/>
          <p14:tracePt t="58384" x="1196975" y="2484438"/>
          <p14:tracePt t="58407" x="1196975" y="2474913"/>
          <p14:tracePt t="58422" x="1206500" y="2465388"/>
          <p14:tracePt t="58430" x="1214438" y="2455863"/>
          <p14:tracePt t="58437" x="1223963" y="2447925"/>
          <p14:tracePt t="58446" x="1233488" y="2438400"/>
          <p14:tracePt t="58453" x="1243013" y="2428875"/>
          <p14:tracePt t="58461" x="1243013" y="2419350"/>
          <p14:tracePt t="58468" x="1250950" y="2419350"/>
          <p14:tracePt t="58476" x="1250950" y="2411413"/>
          <p14:tracePt t="58486" x="1270000" y="2411413"/>
          <p14:tracePt t="58498" x="1270000" y="2401888"/>
          <p14:tracePt t="58552" x="1270000" y="2392363"/>
          <p14:tracePt t="58559" x="1279525" y="2392363"/>
          <p14:tracePt t="58568" x="1287463" y="2382838"/>
          <p14:tracePt t="58574" x="1306513" y="2374900"/>
          <p14:tracePt t="58583" x="1316038" y="2365375"/>
          <p14:tracePt t="58589" x="1323975" y="2355850"/>
          <p14:tracePt t="58598" x="1343025" y="2346325"/>
          <p14:tracePt t="58604" x="1360488" y="2338388"/>
          <p14:tracePt t="58612" x="1370013" y="2338388"/>
          <p14:tracePt t="58622" x="1389063" y="2328863"/>
          <p14:tracePt t="58628" x="1425575" y="2309813"/>
          <p14:tracePt t="58636" x="1452563" y="2301875"/>
          <p14:tracePt t="58643" x="1489075" y="2292350"/>
          <p14:tracePt t="58652" x="1516063" y="2282825"/>
          <p14:tracePt t="58658" x="1535113" y="2273300"/>
          <p14:tracePt t="58666" x="1562100" y="2265363"/>
          <p14:tracePt t="58673" x="1608138" y="2265363"/>
          <p14:tracePt t="58681" x="1635125" y="2255838"/>
          <p14:tracePt t="58688" x="1662113" y="2246313"/>
          <p14:tracePt t="58697" x="1708150" y="2246313"/>
          <p14:tracePt t="58705" x="1754188" y="2236788"/>
          <p14:tracePt t="58711" x="1790700" y="2236788"/>
          <p14:tracePt t="58719" x="1836738" y="2228850"/>
          <p14:tracePt t="58726" x="1873250" y="2209800"/>
          <p14:tracePt t="58736" x="1900238" y="2209800"/>
          <p14:tracePt t="58742" x="1936750" y="2209800"/>
          <p14:tracePt t="58750" x="1973263" y="2200275"/>
          <p14:tracePt t="58756" x="2019300" y="2200275"/>
          <p14:tracePt t="58765" x="2055813" y="2200275"/>
          <p14:tracePt t="58772" x="2100263" y="2200275"/>
          <p14:tracePt t="58780" x="2165350" y="2200275"/>
          <p14:tracePt t="58787" x="2211388" y="2200275"/>
          <p14:tracePt t="58795" x="2265363" y="2200275"/>
          <p14:tracePt t="58803" x="2320925" y="2200275"/>
          <p14:tracePt t="58810" x="2393950" y="2209800"/>
          <p14:tracePt t="58819" x="2438400" y="2209800"/>
          <p14:tracePt t="58826" x="2474913" y="2219325"/>
          <p14:tracePt t="58835" x="2520950" y="2219325"/>
          <p14:tracePt t="58840" x="2557463" y="2219325"/>
          <p14:tracePt t="58849" x="2613025" y="2219325"/>
          <p14:tracePt t="58855" x="2657475" y="2228850"/>
          <p14:tracePt t="58864" x="2703513" y="2228850"/>
          <p14:tracePt t="58871" x="2740025" y="2236788"/>
          <p14:tracePt t="58879" x="2822575" y="2246313"/>
          <p14:tracePt t="58886" x="2878138" y="2246313"/>
          <p14:tracePt t="58894" x="2951163" y="2246313"/>
          <p14:tracePt t="58903" x="3005138" y="2265363"/>
          <p14:tracePt t="58909" x="3068638" y="2265363"/>
          <p14:tracePt t="58916" x="3124200" y="2273300"/>
          <p14:tracePt t="58924" x="3178175" y="2273300"/>
          <p14:tracePt t="58931" x="3243263" y="2282825"/>
          <p14:tracePt t="58939" x="3279775" y="2282825"/>
          <p14:tracePt t="58947" x="3316288" y="2282825"/>
          <p14:tracePt t="58954" x="3352800" y="2282825"/>
          <p14:tracePt t="58962" x="3389313" y="2282825"/>
          <p14:tracePt t="58970" x="3435350" y="2282825"/>
          <p14:tracePt t="58986" x="3516313" y="2301875"/>
          <p14:tracePt t="58992" x="3589338" y="2309813"/>
          <p14:tracePt t="59002" x="3625850" y="2309813"/>
          <p14:tracePt t="59008" x="3662363" y="2319338"/>
          <p14:tracePt t="59015" x="3717925" y="2319338"/>
          <p14:tracePt t="59023" x="3790950" y="2319338"/>
          <p14:tracePt t="59031" x="3846513" y="2319338"/>
          <p14:tracePt t="59038" x="3900488" y="2328863"/>
          <p14:tracePt t="59046" x="3946525" y="2328863"/>
          <p14:tracePt t="59054" x="4000500" y="2328863"/>
          <p14:tracePt t="59061" x="4037013" y="2328863"/>
          <p14:tracePt t="59069" x="4083050" y="2338388"/>
          <p14:tracePt t="59077" x="4110038" y="2338388"/>
          <p14:tracePt t="59086" x="4156075" y="2338388"/>
          <p14:tracePt t="59091" x="4211638" y="2338388"/>
          <p14:tracePt t="59099" x="4265613" y="2355850"/>
          <p14:tracePt t="59107" x="4330700" y="2365375"/>
          <p14:tracePt t="59114" x="4384675" y="2365375"/>
          <p14:tracePt t="59121" x="4448175" y="2392363"/>
          <p14:tracePt t="59129" x="4521200" y="2401888"/>
          <p14:tracePt t="59138" x="4594225" y="2411413"/>
          <p14:tracePt t="59145" x="4676775" y="2411413"/>
          <p14:tracePt t="59153" x="4732338" y="2411413"/>
          <p14:tracePt t="59160" x="4768850" y="2428875"/>
          <p14:tracePt t="59169" x="4813300" y="2428875"/>
          <p14:tracePt t="59175" x="4887913" y="2438400"/>
          <p14:tracePt t="59183" x="4914900" y="2438400"/>
          <p14:tracePt t="59190" x="4941888" y="2438400"/>
          <p14:tracePt t="59198" x="4987925" y="2447925"/>
          <p14:tracePt t="59205" x="5041900" y="2447925"/>
          <p14:tracePt t="59213" x="5097463" y="2455863"/>
          <p14:tracePt t="59220" x="5143500" y="2474913"/>
          <p14:tracePt t="59229" x="5197475" y="2484438"/>
          <p14:tracePt t="59236" x="5280025" y="2492375"/>
          <p14:tracePt t="59244" x="5326063" y="2501900"/>
          <p14:tracePt t="59252" x="5362575" y="2520950"/>
          <p14:tracePt t="59259" x="5408613" y="2520950"/>
          <p14:tracePt t="59268" x="5472113" y="2520950"/>
          <p14:tracePt t="59274" x="5535613" y="2528888"/>
          <p14:tracePt t="59282" x="5572125" y="2528888"/>
          <p14:tracePt t="59289" x="5627688" y="2528888"/>
          <p14:tracePt t="59297" x="5672138" y="2538413"/>
          <p14:tracePt t="59304" x="5700713" y="2538413"/>
          <p14:tracePt t="59312" x="5718175" y="2538413"/>
          <p14:tracePt t="59320" x="5745163" y="2538413"/>
          <p14:tracePt t="59327" x="5818188" y="2547938"/>
          <p14:tracePt t="59336" x="5864225" y="2557463"/>
          <p14:tracePt t="59343" x="5900738" y="2557463"/>
          <p14:tracePt t="59351" x="5946775" y="2557463"/>
          <p14:tracePt t="59357" x="5973763" y="2557463"/>
          <p14:tracePt t="59365" x="6010275" y="2557463"/>
          <p14:tracePt t="59373" x="6038850" y="2557463"/>
          <p14:tracePt t="59380" x="6075363" y="2557463"/>
          <p14:tracePt t="59387" x="6102350" y="2557463"/>
          <p14:tracePt t="59396" x="6129338" y="2557463"/>
          <p14:tracePt t="59403" x="6184900" y="2557463"/>
          <p14:tracePt t="59411" x="6229350" y="2557463"/>
          <p14:tracePt t="59419" x="6248400" y="2547938"/>
          <p14:tracePt t="59426" x="6265863" y="2547938"/>
          <p14:tracePt t="59435" x="6284913" y="2547938"/>
          <p14:tracePt t="59441" x="6284913" y="2538413"/>
          <p14:tracePt t="59448" x="6294438" y="2538413"/>
          <p14:tracePt t="59456" x="6302375" y="2538413"/>
          <p14:tracePt t="59464" x="6311900" y="2538413"/>
          <p14:tracePt t="59486" x="6321425" y="2538413"/>
          <p14:tracePt t="59874" x="6367463" y="2520950"/>
          <p14:tracePt t="59882" x="6448425" y="2511425"/>
          <p14:tracePt t="59890" x="6513513" y="2484438"/>
          <p14:tracePt t="59897" x="6586538" y="2455863"/>
          <p14:tracePt t="59905" x="6650038" y="2428875"/>
          <p14:tracePt t="59912" x="6713538" y="2419350"/>
          <p14:tracePt t="59921" x="6769100" y="2411413"/>
          <p14:tracePt t="59928" x="6815138" y="2401888"/>
          <p14:tracePt t="59936" x="6869113" y="2382838"/>
          <p14:tracePt t="59943" x="6915150" y="2374900"/>
          <p14:tracePt t="59952" x="6988175" y="2374900"/>
          <p14:tracePt t="59958" x="7043738" y="2365375"/>
          <p14:tracePt t="59967" x="7107238" y="2365375"/>
          <p14:tracePt t="59973" x="7197725" y="2365375"/>
          <p14:tracePt t="59981" x="7270750" y="2355850"/>
          <p14:tracePt t="59988" x="7326313" y="2355850"/>
          <p14:tracePt t="59995" x="7372350" y="2355850"/>
          <p14:tracePt t="60004" x="7416800" y="2328863"/>
          <p14:tracePt t="60011" x="7445375" y="2328863"/>
          <p14:tracePt t="60020" x="7462838" y="2328863"/>
          <p14:tracePt t="60027" x="7489825" y="2328863"/>
          <p14:tracePt t="60035" x="7518400" y="2328863"/>
          <p14:tracePt t="60042" x="7526338" y="2328863"/>
          <p14:tracePt t="60051" x="7545388" y="2328863"/>
          <p14:tracePt t="60057" x="7564438" y="2328863"/>
          <p14:tracePt t="60065" x="7572375" y="2328863"/>
          <p14:tracePt t="60086" x="7581900" y="2328863"/>
          <p14:tracePt t="60095" x="7591425" y="2328863"/>
          <p14:tracePt t="60110" x="7608888" y="2328863"/>
          <p14:tracePt t="60119" x="7618413" y="2328863"/>
          <p14:tracePt t="60136" x="7627938" y="2328863"/>
          <p14:tracePt t="60155" x="7637463" y="2328863"/>
          <p14:tracePt t="60201" x="7645400" y="2328863"/>
          <p14:tracePt t="60269" x="7645400" y="2338388"/>
          <p14:tracePt t="60277" x="7654925" y="2338388"/>
          <p14:tracePt t="60284" x="7664450" y="2338388"/>
          <p14:tracePt t="60300" x="7673975" y="2346325"/>
          <p14:tracePt t="60307" x="7681913" y="2346325"/>
          <p14:tracePt t="60322" x="7681913" y="2355850"/>
          <p14:tracePt t="60330" x="7700963" y="2355850"/>
          <p14:tracePt t="60337" x="7710488" y="2365375"/>
          <p14:tracePt t="60346" x="7718425" y="2365375"/>
          <p14:tracePt t="60353" x="7727950" y="2365375"/>
          <p14:tracePt t="60361" x="7737475" y="2365375"/>
          <p14:tracePt t="60376" x="7747000" y="2374900"/>
          <p14:tracePt t="60384" x="7747000" y="2382838"/>
          <p14:tracePt t="60399" x="7754938" y="2382838"/>
          <p14:tracePt t="60748" x="7754938" y="2392363"/>
          <p14:tracePt t="61538" x="7754938" y="2401888"/>
          <p14:tracePt t="61576" x="7754938" y="2411413"/>
          <p14:tracePt t="61598" x="7754938" y="2419350"/>
          <p14:tracePt t="61620" x="7754938" y="2428875"/>
          <p14:tracePt t="61635" x="7754938" y="2438400"/>
          <p14:tracePt t="61651" x="7754938" y="2447925"/>
          <p14:tracePt t="61659" x="7754938" y="2455863"/>
          <p14:tracePt t="61666" x="7754938" y="2465388"/>
          <p14:tracePt t="61697" x="7754938" y="2474913"/>
          <p14:tracePt t="61713" x="7754938" y="2484438"/>
          <p14:tracePt t="61728" x="7754938" y="2492375"/>
          <p14:tracePt t="61743" x="7754938" y="2511425"/>
          <p14:tracePt t="61751" x="7754938" y="2520950"/>
          <p14:tracePt t="61758" x="7754938" y="2528888"/>
          <p14:tracePt t="61781" x="7754938" y="2538413"/>
          <p14:tracePt t="61796" x="7754938" y="2557463"/>
          <p14:tracePt t="61811" x="7754938" y="2565400"/>
          <p14:tracePt t="61826" x="7754938" y="2574925"/>
          <p14:tracePt t="61833" x="7754938" y="2584450"/>
          <p14:tracePt t="61841" x="7754938" y="2593975"/>
          <p14:tracePt t="61850" x="7754938" y="2611438"/>
          <p14:tracePt t="61857" x="7754938" y="2630488"/>
          <p14:tracePt t="61864" x="7754938" y="2638425"/>
          <p14:tracePt t="61871" x="7754938" y="2647950"/>
          <p14:tracePt t="61884" x="7754938" y="2657475"/>
          <p14:tracePt t="61889" x="7754938" y="2667000"/>
          <p14:tracePt t="61894" x="7754938" y="2684463"/>
          <p14:tracePt t="61909" x="7754938" y="2711450"/>
          <p14:tracePt t="61918" x="7754938" y="2720975"/>
          <p14:tracePt t="61924" x="7754938" y="2740025"/>
          <p14:tracePt t="61933" x="7754938" y="2757488"/>
          <p14:tracePt t="61940" x="7754938" y="2767013"/>
          <p14:tracePt t="61950" x="7754938" y="2784475"/>
          <p14:tracePt t="61955" x="7754938" y="2803525"/>
          <p14:tracePt t="61963" x="7754938" y="2813050"/>
          <p14:tracePt t="61970" x="7754938" y="2830513"/>
          <p14:tracePt t="61978" x="7754938" y="2876550"/>
          <p14:tracePt t="61985" x="7754938" y="2903538"/>
          <p14:tracePt t="61994" x="7754938" y="2922588"/>
          <p14:tracePt t="62001" x="7754938" y="2940050"/>
          <p14:tracePt t="62009" x="7754938" y="2949575"/>
          <p14:tracePt t="62016" x="7754938" y="2959100"/>
          <p14:tracePt t="62031" x="7754938" y="2968625"/>
          <p14:tracePt t="62039" x="7754938" y="2986088"/>
          <p14:tracePt t="62047" x="7754938" y="2995613"/>
          <p14:tracePt t="62053" x="7754938" y="3022600"/>
          <p14:tracePt t="62062" x="7754938" y="3041650"/>
          <p14:tracePt t="62069" x="7754938" y="3049588"/>
          <p14:tracePt t="62077" x="7754938" y="3059113"/>
          <p14:tracePt t="62084" x="7754938" y="3068638"/>
          <p14:tracePt t="62092" x="7754938" y="3078163"/>
          <p14:tracePt t="62100" x="7754938" y="3086100"/>
          <p14:tracePt t="62116" x="7754938" y="3095625"/>
          <p14:tracePt t="62122" x="7754938" y="3105150"/>
          <p14:tracePt t="62130" x="7754938" y="3122613"/>
          <p14:tracePt t="62137" x="7754938" y="3132138"/>
          <p14:tracePt t="62145" x="7754938" y="3141663"/>
          <p14:tracePt t="62152" x="7754938" y="3151188"/>
          <p14:tracePt t="62160" x="7754938" y="3168650"/>
          <p14:tracePt t="62176" x="7754938" y="3187700"/>
          <p14:tracePt t="62184" x="7754938" y="3195638"/>
          <p14:tracePt t="62191" x="7754938" y="3214688"/>
          <p14:tracePt t="62198" x="7754938" y="3232150"/>
          <p14:tracePt t="62206" x="7754938" y="3251200"/>
          <p14:tracePt t="62214" x="7754938" y="3268663"/>
          <p14:tracePt t="62228" x="7754938" y="3287713"/>
          <p14:tracePt t="62236" x="7754938" y="3314700"/>
          <p14:tracePt t="62244" x="7754938" y="3351213"/>
          <p14:tracePt t="62251" x="7754938" y="3360738"/>
          <p14:tracePt t="62259" x="7754938" y="3378200"/>
          <p14:tracePt t="62267" x="7754938" y="3397250"/>
          <p14:tracePt t="62275" x="7754938" y="3414713"/>
          <p14:tracePt t="62283" x="7754938" y="3443288"/>
          <p14:tracePt t="62289" x="7764463" y="3470275"/>
          <p14:tracePt t="62297" x="7764463" y="3479800"/>
          <p14:tracePt t="62304" x="7764463" y="3487738"/>
          <p14:tracePt t="62312" x="7764463" y="3516313"/>
          <p14:tracePt t="62319" x="7764463" y="3533775"/>
          <p14:tracePt t="62328" x="7764463" y="3543300"/>
          <p14:tracePt t="62334" x="7764463" y="3552825"/>
          <p14:tracePt t="62343" x="7764463" y="3560763"/>
          <p14:tracePt t="62358" x="7764463" y="3570288"/>
          <p14:tracePt t="62366" x="7764463" y="3579813"/>
          <p14:tracePt t="62373" x="7764463" y="3589338"/>
          <p14:tracePt t="62381" x="7764463" y="3606800"/>
          <p14:tracePt t="62388" x="7764463" y="3616325"/>
          <p14:tracePt t="62396" x="7764463" y="3625850"/>
          <p14:tracePt t="62418" x="7764463" y="3633788"/>
          <p14:tracePt t="62441" x="7764463" y="3652838"/>
          <p14:tracePt t="62456" x="7764463" y="3662363"/>
          <p14:tracePt t="62472" x="7764463" y="3670300"/>
          <p14:tracePt t="62486" x="7764463" y="3679825"/>
          <p14:tracePt t="62776" x="7764463" y="3662363"/>
          <p14:tracePt t="62783" x="7764463" y="3616325"/>
          <p14:tracePt t="62790" x="7764463" y="3589338"/>
          <p14:tracePt t="62799" x="7754938" y="3570288"/>
          <p14:tracePt t="62806" x="7754938" y="3552825"/>
          <p14:tracePt t="62814" x="7754938" y="3533775"/>
          <p14:tracePt t="62821" x="7747000" y="3524250"/>
          <p14:tracePt t="62829" x="7747000" y="3516313"/>
          <p14:tracePt t="62844" x="7747000" y="3506788"/>
          <p14:tracePt t="62866" x="7747000" y="3497263"/>
          <p14:tracePt t="62893" x="7737475" y="3497263"/>
          <p14:tracePt t="62896" x="7737475" y="3487738"/>
          <p14:tracePt t="62904" x="7737475" y="3460750"/>
          <p14:tracePt t="62912" x="7737475" y="3424238"/>
          <p14:tracePt t="62919" x="7727950" y="3387725"/>
          <p14:tracePt t="62927" x="7727950" y="3360738"/>
          <p14:tracePt t="62935" x="7727950" y="3333750"/>
          <p14:tracePt t="62943" x="7727950" y="3305175"/>
          <p14:tracePt t="62950" x="7727950" y="3260725"/>
          <p14:tracePt t="62957" x="7727950" y="3241675"/>
          <p14:tracePt t="62966" x="7727950" y="3214688"/>
          <p14:tracePt t="62973" x="7727950" y="3195638"/>
          <p14:tracePt t="62982" x="7727950" y="3178175"/>
          <p14:tracePt t="62987" x="7727950" y="3159125"/>
          <p14:tracePt t="63002" x="7727950" y="3151188"/>
          <p14:tracePt t="63011" x="7727950" y="3141663"/>
          <p14:tracePt t="63018" x="7727950" y="3132138"/>
          <p14:tracePt t="63034" x="7727950" y="3122613"/>
          <p14:tracePt t="63041" x="7727950" y="3095625"/>
          <p14:tracePt t="63049" x="7727950" y="3078163"/>
          <p14:tracePt t="63056" x="7727950" y="3059113"/>
          <p14:tracePt t="63066" x="7727950" y="3041650"/>
          <p14:tracePt t="63071" x="7727950" y="3022600"/>
          <p14:tracePt t="63079" x="7727950" y="2995613"/>
          <p14:tracePt t="63086" x="7737475" y="2976563"/>
          <p14:tracePt t="63095" x="7737475" y="2968625"/>
          <p14:tracePt t="63109" x="7737475" y="2949575"/>
          <p14:tracePt t="63131" x="7737475" y="2940050"/>
          <p14:tracePt t="63140" x="7737475" y="2930525"/>
          <p14:tracePt t="63147" x="7747000" y="2913063"/>
          <p14:tracePt t="63155" x="7747000" y="2894013"/>
          <p14:tracePt t="63163" x="7754938" y="2876550"/>
          <p14:tracePt t="63170" x="7754938" y="2857500"/>
          <p14:tracePt t="63178" x="7754938" y="2849563"/>
          <p14:tracePt t="63185" x="7764463" y="2830513"/>
          <p14:tracePt t="63193" x="7773988" y="2803525"/>
          <p14:tracePt t="63201" x="7783513" y="2776538"/>
          <p14:tracePt t="63208" x="7783513" y="2757488"/>
          <p14:tracePt t="63216" x="7791450" y="2747963"/>
          <p14:tracePt t="63223" x="7791450" y="2720975"/>
          <p14:tracePt t="63232" x="7800975" y="2703513"/>
          <p14:tracePt t="63238" x="7800975" y="2693988"/>
          <p14:tracePt t="63246" x="7800975" y="2684463"/>
          <p14:tracePt t="63283" x="7800975" y="2674938"/>
          <p14:tracePt t="63298" x="7800975" y="2657475"/>
          <p14:tracePt t="63307" x="7810500" y="2638425"/>
          <p14:tracePt t="63315" x="7810500" y="2611438"/>
          <p14:tracePt t="63322" x="7810500" y="2593975"/>
          <p14:tracePt t="63330" x="7810500" y="2574925"/>
          <p14:tracePt t="63337" x="7810500" y="2557463"/>
          <p14:tracePt t="63345" x="7810500" y="2547938"/>
          <p14:tracePt t="63352" x="7810500" y="2528888"/>
          <p14:tracePt t="63367" x="7810500" y="2520950"/>
          <p14:tracePt t="63398" x="7810500" y="2511425"/>
          <p14:tracePt t="63406" x="7810500" y="2484438"/>
          <p14:tracePt t="63413" x="7810500" y="2465388"/>
          <p14:tracePt t="63420" x="7810500" y="2447925"/>
          <p14:tracePt t="63429" x="7810500" y="2419350"/>
          <p14:tracePt t="63435" x="7810500" y="2401888"/>
          <p14:tracePt t="63443" x="7810500" y="2392363"/>
          <p14:tracePt t="63451" x="7810500" y="2382838"/>
          <p14:tracePt t="64563" x="7773988" y="2382838"/>
          <p14:tracePt t="64570" x="7691438" y="2401888"/>
          <p14:tracePt t="64578" x="7637463" y="2411413"/>
          <p14:tracePt t="64585" x="7554913" y="2438400"/>
          <p14:tracePt t="64593" x="7499350" y="2447925"/>
          <p14:tracePt t="64602" x="7453313" y="2474913"/>
          <p14:tracePt t="64608" x="7372350" y="2501900"/>
          <p14:tracePt t="64616" x="7289800" y="2520950"/>
          <p14:tracePt t="64623" x="7216775" y="2547938"/>
          <p14:tracePt t="64632" x="7097713" y="2574925"/>
          <p14:tracePt t="64638" x="6969125" y="2620963"/>
          <p14:tracePt t="64647" x="6815138" y="2667000"/>
          <p14:tracePt t="64653" x="6686550" y="2693988"/>
          <p14:tracePt t="64661" x="6540500" y="2711450"/>
          <p14:tracePt t="64668" x="6394450" y="2740025"/>
          <p14:tracePt t="64677" x="6229350" y="2757488"/>
          <p14:tracePt t="64685" x="5992813" y="2784475"/>
          <p14:tracePt t="64691" x="5810250" y="2803525"/>
          <p14:tracePt t="64699" x="5645150" y="2803525"/>
          <p14:tracePt t="64706" x="5535613" y="2803525"/>
          <p14:tracePt t="64715" x="5426075" y="2803525"/>
          <p14:tracePt t="64722" x="5353050" y="2803525"/>
          <p14:tracePt t="64729" x="5297488" y="2803525"/>
          <p14:tracePt t="64737" x="5216525" y="2803525"/>
          <p14:tracePt t="64745" x="5180013" y="2794000"/>
          <p14:tracePt t="64752" x="5087938" y="2776538"/>
          <p14:tracePt t="64760" x="4987925" y="2747963"/>
          <p14:tracePt t="64768" x="4914900" y="2740025"/>
          <p14:tracePt t="64775" x="4868863" y="2740025"/>
          <p14:tracePt t="64782" x="4795838" y="2720975"/>
          <p14:tracePt t="64789" x="4759325" y="2720975"/>
          <p14:tracePt t="64799" x="4713288" y="2720975"/>
          <p14:tracePt t="64806" x="4676775" y="2720975"/>
          <p14:tracePt t="64814" x="4603750" y="2720975"/>
          <p14:tracePt t="64821" x="4567238" y="2720975"/>
          <p14:tracePt t="64828" x="4513263" y="2720975"/>
          <p14:tracePt t="64835" x="4457700" y="2720975"/>
          <p14:tracePt t="64844" x="4338638" y="2711450"/>
          <p14:tracePt t="64850" x="4248150" y="2684463"/>
          <p14:tracePt t="64859" x="4138613" y="2667000"/>
          <p14:tracePt t="64867" x="4046538" y="2667000"/>
          <p14:tracePt t="64874" x="3963988" y="2657475"/>
          <p14:tracePt t="64885" x="3890963" y="2647950"/>
          <p14:tracePt t="64891" x="3827463" y="2620963"/>
          <p14:tracePt t="64898" x="3763963" y="2611438"/>
          <p14:tracePt t="64904" x="3671888" y="2593975"/>
          <p14:tracePt t="64912" x="3617913" y="2584450"/>
          <p14:tracePt t="64919" x="3516313" y="2557463"/>
          <p14:tracePt t="64927" x="3425825" y="2538413"/>
          <p14:tracePt t="64935" x="3306763" y="2528888"/>
          <p14:tracePt t="64942" x="3197225" y="2511425"/>
          <p14:tracePt t="64951" x="3087688" y="2511425"/>
          <p14:tracePt t="64957" x="2995613" y="2501900"/>
          <p14:tracePt t="64966" x="2868613" y="2501900"/>
          <p14:tracePt t="64973" x="2740025" y="2501900"/>
          <p14:tracePt t="64982" x="2593975" y="2501900"/>
          <p14:tracePt t="64988" x="2466975" y="2501900"/>
          <p14:tracePt t="64997" x="2320925" y="2501900"/>
          <p14:tracePt t="65003" x="2174875" y="2520950"/>
          <p14:tracePt t="65011" x="2055813" y="2538413"/>
          <p14:tracePt t="65017" x="1946275" y="2565400"/>
          <p14:tracePt t="65026" x="1817688" y="2574925"/>
          <p14:tracePt t="65035" x="1708150" y="2593975"/>
          <p14:tracePt t="65040" x="1589088" y="2601913"/>
          <p14:tracePt t="65049" x="1479550" y="2620963"/>
          <p14:tracePt t="65057" x="1352550" y="2620963"/>
          <p14:tracePt t="65064" x="1243013" y="2620963"/>
          <p14:tracePt t="65071" x="1169988" y="2620963"/>
          <p14:tracePt t="65079" x="1068388" y="2647950"/>
          <p14:tracePt t="65086" x="1014413" y="2647950"/>
          <p14:tracePt t="65095" x="949325" y="2630488"/>
          <p14:tracePt t="65101" x="895350" y="2630488"/>
          <p14:tracePt t="65109" x="839788" y="2630488"/>
          <p14:tracePt t="65116" x="785813" y="2620963"/>
          <p14:tracePt t="65124" x="739775" y="2611438"/>
          <p14:tracePt t="65133" x="693738" y="2611438"/>
          <p14:tracePt t="65140" x="666750" y="2601913"/>
          <p14:tracePt t="65147" x="630238" y="2601913"/>
          <p14:tracePt t="65155" x="612775" y="2584450"/>
          <p14:tracePt t="65163" x="576263" y="2584450"/>
          <p14:tracePt t="65169" x="557213" y="2574925"/>
          <p14:tracePt t="65178" x="539750" y="2574925"/>
          <p14:tracePt t="65193" x="530225" y="2574925"/>
          <p14:tracePt t="65269" x="603250" y="2547938"/>
          <p14:tracePt t="65276" x="730250" y="2520950"/>
          <p14:tracePt t="65283" x="941388" y="2492375"/>
          <p14:tracePt t="65291" x="1214438" y="2455863"/>
          <p14:tracePt t="65300" x="1525588" y="2428875"/>
          <p14:tracePt t="65307" x="1808163" y="2392363"/>
          <p14:tracePt t="65315" x="2165350" y="2355850"/>
          <p14:tracePt t="65322" x="2503488" y="2338388"/>
          <p14:tracePt t="65332" x="2849563" y="2309813"/>
          <p14:tracePt t="65337" x="3243263" y="2273300"/>
          <p14:tracePt t="65345" x="3662363" y="2228850"/>
          <p14:tracePt t="65352" x="4092575" y="2155825"/>
          <p14:tracePt t="65360" x="4513263" y="2136775"/>
          <p14:tracePt t="65367" x="5005388" y="2109788"/>
          <p14:tracePt t="65375" x="5462588" y="2063750"/>
          <p14:tracePt t="65382" x="5873750" y="2063750"/>
          <p14:tracePt t="65390" x="6330950" y="2082800"/>
          <p14:tracePt t="65399" x="6742113" y="2082800"/>
          <p14:tracePt t="65406" x="7197725" y="2127250"/>
          <p14:tracePt t="65415" x="7591425" y="2192338"/>
          <p14:tracePt t="65420" x="7983538" y="2236788"/>
          <p14:tracePt t="65428" x="8340725" y="2301875"/>
          <p14:tracePt t="65436" x="8705850" y="2365375"/>
          <p14:tracePt t="65444" x="8997950" y="2419350"/>
          <p14:tracePt t="65838" x="9051925" y="2611438"/>
          <p14:tracePt t="65847" x="8988425" y="2584450"/>
          <p14:tracePt t="65853" x="8897938" y="2557463"/>
          <p14:tracePt t="65861" x="8815388" y="2528888"/>
          <p14:tracePt t="65869" x="8751888" y="2511425"/>
          <p14:tracePt t="65884" x="8604250" y="2492375"/>
          <p14:tracePt t="65891" x="8540750" y="2484438"/>
          <p14:tracePt t="65899" x="8486775" y="2484438"/>
          <p14:tracePt t="65907" x="8421688" y="2474913"/>
          <p14:tracePt t="65915" x="8385175" y="2474913"/>
          <p14:tracePt t="65922" x="8367713" y="2455863"/>
          <p14:tracePt t="65931" x="8348663" y="2455863"/>
          <p14:tracePt t="65945" x="8340725" y="2455863"/>
          <p14:tracePt t="65952" x="8321675" y="2455863"/>
          <p14:tracePt t="65967" x="8312150" y="2455863"/>
          <p14:tracePt t="66013" x="8304213" y="2455863"/>
          <p14:tracePt t="66021" x="8294688" y="2455863"/>
          <p14:tracePt t="66029" x="8285163" y="2455863"/>
          <p14:tracePt t="66036" x="8275638" y="2465388"/>
          <p14:tracePt t="66044" x="8267700" y="2465388"/>
          <p14:tracePt t="66051" x="8258175" y="2474913"/>
          <p14:tracePt t="66058" x="8258175" y="2484438"/>
          <p14:tracePt t="66067" x="8258175" y="2501900"/>
          <p14:tracePt t="66074" x="8248650" y="2511425"/>
          <p14:tracePt t="66082" x="8239125" y="2511425"/>
          <p14:tracePt t="66090" x="8231188" y="2511425"/>
          <p14:tracePt t="66097" x="8221663" y="2520950"/>
          <p14:tracePt t="66105" x="8202613" y="2528888"/>
          <p14:tracePt t="66112" x="8175625" y="2538413"/>
          <p14:tracePt t="66120" x="8158163" y="2538413"/>
          <p14:tracePt t="66127" x="8148638" y="2547938"/>
          <p14:tracePt t="66134" x="8129588" y="2557463"/>
          <p14:tracePt t="66143" x="8121650" y="2557463"/>
          <p14:tracePt t="66150" x="8121650" y="2565400"/>
          <p14:tracePt t="66157" x="8102600" y="2565400"/>
          <p14:tracePt t="66166" x="8093075" y="2565400"/>
          <p14:tracePt t="66173" x="8075613" y="2574925"/>
          <p14:tracePt t="66181" x="8066088" y="2574925"/>
          <p14:tracePt t="66188" x="8047038" y="2584450"/>
          <p14:tracePt t="66198" x="8020050" y="2584450"/>
          <p14:tracePt t="66203" x="8002588" y="2584450"/>
          <p14:tracePt t="66211" x="7983538" y="2593975"/>
          <p14:tracePt t="66218" x="7966075" y="2593975"/>
          <p14:tracePt t="66226" x="7956550" y="2593975"/>
          <p14:tracePt t="67230" x="7947025" y="2593975"/>
          <p14:tracePt t="67237" x="7937500" y="2593975"/>
          <p14:tracePt t="67246" x="7929563" y="2584450"/>
          <p14:tracePt t="67253" x="7920038" y="2574925"/>
          <p14:tracePt t="67260" x="7920038" y="2565400"/>
          <p14:tracePt t="67267" x="7910513" y="2557463"/>
          <p14:tracePt t="67276" x="7893050" y="2547938"/>
          <p14:tracePt t="67283" x="7883525" y="2547938"/>
          <p14:tracePt t="67291" x="7874000" y="2547938"/>
          <p14:tracePt t="67298" x="7864475" y="2538413"/>
          <p14:tracePt t="67306" x="7856538" y="2528888"/>
          <p14:tracePt t="67314" x="7847013" y="2528888"/>
          <p14:tracePt t="67322" x="7837488" y="2528888"/>
          <p14:tracePt t="67330" x="7827963" y="2520950"/>
          <p14:tracePt t="67346" x="7810500" y="2520950"/>
          <p14:tracePt t="67351" x="7791450" y="2520950"/>
          <p14:tracePt t="67360" x="7764463" y="2520950"/>
          <p14:tracePt t="67367" x="7727950" y="2520950"/>
          <p14:tracePt t="67376" x="7691438" y="2520950"/>
          <p14:tracePt t="67382" x="7645400" y="2528888"/>
          <p14:tracePt t="67390" x="7581900" y="2557463"/>
          <p14:tracePt t="67398" x="7526338" y="2584450"/>
          <p14:tracePt t="67405" x="7462838" y="2593975"/>
          <p14:tracePt t="67414" x="7435850" y="2630488"/>
          <p14:tracePt t="67420" x="7399338" y="2630488"/>
          <p14:tracePt t="67430" x="7380288" y="2630488"/>
          <p14:tracePt t="67451" x="7372350" y="2630488"/>
          <p14:tracePt t="67763" x="7380288" y="2630488"/>
          <p14:tracePt t="67770" x="7389813" y="2630488"/>
          <p14:tracePt t="67779" x="7408863" y="2630488"/>
          <p14:tracePt t="67785" x="7426325" y="2611438"/>
          <p14:tracePt t="67793" x="7453313" y="2601913"/>
          <p14:tracePt t="67800" x="7462838" y="2601913"/>
          <p14:tracePt t="67808" x="7472363" y="2601913"/>
          <p14:tracePt t="67816" x="7481888" y="2601913"/>
          <p14:tracePt t="67831" x="7489825" y="2593975"/>
          <p14:tracePt t="67853" x="7499350" y="2593975"/>
          <p14:tracePt t="67869" x="7508875" y="2593975"/>
          <p14:tracePt t="67877" x="7518400" y="2593975"/>
          <p14:tracePt t="67884" x="7518400" y="2584450"/>
          <p14:tracePt t="67892" x="7526338" y="2584450"/>
          <p14:tracePt t="67898" x="7535863" y="2584450"/>
          <p14:tracePt t="67915" x="7564438" y="2574925"/>
          <p14:tracePt t="67922" x="7591425" y="2574925"/>
          <p14:tracePt t="67930" x="7600950" y="2565400"/>
          <p14:tracePt t="67937" x="7608888" y="2565400"/>
          <p14:tracePt t="67947" x="7618413" y="2565400"/>
          <p14:tracePt t="67960" x="7627938" y="2547938"/>
          <p14:tracePt t="67967" x="7645400" y="2547938"/>
          <p14:tracePt t="67975" x="7654925" y="2547938"/>
          <p14:tracePt t="67982" x="7664450" y="2538413"/>
          <p14:tracePt t="68050" x="7673975" y="2538413"/>
          <p14:tracePt t="68058" x="7681913" y="2538413"/>
          <p14:tracePt t="68065" x="7691438" y="2538413"/>
          <p14:tracePt t="68080" x="7700963" y="2538413"/>
          <p14:tracePt t="68089" x="7710488" y="2538413"/>
          <p14:tracePt t="68097" x="7718425" y="2538413"/>
          <p14:tracePt t="68104" x="7727950" y="2538413"/>
          <p14:tracePt t="68113" x="7737475" y="2538413"/>
          <p14:tracePt t="68127" x="7747000" y="2538413"/>
          <p14:tracePt t="68165" x="7754938" y="2538413"/>
          <p14:tracePt t="68188" x="7764463" y="2538413"/>
          <p14:tracePt t="68203" x="7773988" y="2538413"/>
          <p14:tracePt t="68212" x="7783513" y="2538413"/>
          <p14:tracePt t="68218" x="7800975" y="2557463"/>
          <p14:tracePt t="68226" x="7820025" y="2557463"/>
          <p14:tracePt t="68241" x="7827963" y="2565400"/>
          <p14:tracePt t="68249" x="7837488" y="2565400"/>
          <p14:tracePt t="68256" x="7856538" y="2565400"/>
          <p14:tracePt t="68264" x="7864475" y="2565400"/>
          <p14:tracePt t="68280" x="7874000" y="2565400"/>
          <p14:tracePt t="68296" x="7883525" y="2565400"/>
          <p14:tracePt t="68598" x="7856538" y="2565400"/>
          <p14:tracePt t="68606" x="7791450" y="2557463"/>
          <p14:tracePt t="68613" x="7764463" y="2547938"/>
          <p14:tracePt t="68621" x="7737475" y="2547938"/>
          <p14:tracePt t="68630" x="7710488" y="2538413"/>
          <p14:tracePt t="68636" x="7681913" y="2538413"/>
          <p14:tracePt t="68643" x="7664450" y="2538413"/>
          <p14:tracePt t="68651" x="7645400" y="2528888"/>
          <p14:tracePt t="68659" x="7618413" y="2528888"/>
          <p14:tracePt t="68666" x="7608888" y="2528888"/>
          <p14:tracePt t="69054" x="7627938" y="2528888"/>
          <p14:tracePt t="69062" x="7645400" y="2528888"/>
          <p14:tracePt t="69069" x="7673975" y="2528888"/>
          <p14:tracePt t="69078" x="7700963" y="2528888"/>
          <p14:tracePt t="69084" x="7718425" y="2528888"/>
          <p14:tracePt t="69092" x="7737475" y="2528888"/>
          <p14:tracePt t="69099" x="7747000" y="2528888"/>
          <p14:tracePt t="69107" x="7754938" y="2528888"/>
          <p14:tracePt t="69115" x="7764463" y="2528888"/>
          <p14:tracePt t="69213" x="7773988" y="2528888"/>
          <p14:tracePt t="69221" x="7783513" y="2528888"/>
          <p14:tracePt t="69228" x="7791450" y="2528888"/>
          <p14:tracePt t="69236" x="7800975" y="2528888"/>
          <p14:tracePt t="69246" x="7820025" y="2528888"/>
          <p14:tracePt t="69251" x="7827963" y="2528888"/>
          <p14:tracePt t="69259" x="7847013" y="2511425"/>
          <p14:tracePt t="69266" x="7856538" y="2511425"/>
          <p14:tracePt t="71090" x="7847013" y="2501900"/>
          <p14:tracePt t="71151" x="7837488" y="2501900"/>
          <p14:tracePt t="71203" x="7837488" y="2492375"/>
          <p14:tracePt t="71469" x="7837488" y="2484438"/>
          <p14:tracePt t="71477" x="7827963" y="2484438"/>
          <p14:tracePt t="71485" x="7820025" y="2474913"/>
          <p14:tracePt t="71493" x="7810500" y="2465388"/>
          <p14:tracePt t="71508" x="7800975" y="2465388"/>
          <p14:tracePt t="71514" x="7800975" y="2455863"/>
          <p14:tracePt t="71523" x="7791450" y="2455863"/>
          <p14:tracePt t="71530" x="7783513" y="2447925"/>
          <p14:tracePt t="71538" x="7773988" y="2447925"/>
          <p14:tracePt t="71546" x="7764463" y="2438400"/>
          <p14:tracePt t="71553" x="7754938" y="2438400"/>
          <p14:tracePt t="71562" x="7747000" y="2428875"/>
          <p14:tracePt t="71567" x="7727950" y="2428875"/>
          <p14:tracePt t="71577" x="7710488" y="2419350"/>
          <p14:tracePt t="71583" x="7691438" y="2419350"/>
          <p14:tracePt t="71591" x="7654925" y="2401888"/>
          <p14:tracePt t="71598" x="7618413" y="2401888"/>
          <p14:tracePt t="71607" x="7572375" y="2392363"/>
          <p14:tracePt t="71614" x="7518400" y="2374900"/>
          <p14:tracePt t="71622" x="7453313" y="2374900"/>
          <p14:tracePt t="71630" x="7399338" y="2365375"/>
          <p14:tracePt t="71637" x="7307263" y="2355850"/>
          <p14:tracePt t="71645" x="7243763" y="2338388"/>
          <p14:tracePt t="71652" x="7189788" y="2328863"/>
          <p14:tracePt t="71661" x="7107238" y="2319338"/>
          <p14:tracePt t="71667" x="7051675" y="2301875"/>
          <p14:tracePt t="71675" x="6969125" y="2292350"/>
          <p14:tracePt t="71682" x="6859588" y="2292350"/>
          <p14:tracePt t="71690" x="6750050" y="2273300"/>
          <p14:tracePt t="71697" x="6623050" y="2265363"/>
          <p14:tracePt t="71705" x="6513513" y="2265363"/>
          <p14:tracePt t="71713" x="6384925" y="2246313"/>
          <p14:tracePt t="71720" x="6265863" y="2236788"/>
          <p14:tracePt t="71728" x="6192838" y="2236788"/>
          <p14:tracePt t="71735" x="6156325" y="2236788"/>
          <p14:tracePt t="71744" x="6111875" y="2219325"/>
          <p14:tracePt t="71751" x="6038850" y="2219325"/>
          <p14:tracePt t="71758" x="5946775" y="2219325"/>
          <p14:tracePt t="71765" x="5854700" y="2219325"/>
          <p14:tracePt t="71774" x="5781675" y="2219325"/>
          <p14:tracePt t="71780" x="5708650" y="2219325"/>
          <p14:tracePt t="71788" x="5645150" y="2219325"/>
          <p14:tracePt t="71795" x="5591175" y="2219325"/>
          <p14:tracePt t="71804" x="5518150" y="2209800"/>
          <p14:tracePt t="71812" x="5462588" y="2209800"/>
          <p14:tracePt t="71819" x="5426075" y="2209800"/>
          <p14:tracePt t="71828" x="5408613" y="2209800"/>
          <p14:tracePt t="71834" x="5399088" y="2209800"/>
          <p14:tracePt t="71843" x="5389563" y="2209800"/>
          <p14:tracePt t="71849" x="5380038" y="2209800"/>
          <p14:tracePt t="71857" x="5370513" y="2209800"/>
          <p14:tracePt t="71864" x="5362575" y="2209800"/>
          <p14:tracePt t="71895" x="5353050" y="2209800"/>
          <p14:tracePt t="72138" x="5416550" y="2209800"/>
          <p14:tracePt t="72145" x="5554663" y="2228850"/>
          <p14:tracePt t="72153" x="5681663" y="2236788"/>
          <p14:tracePt t="72161" x="5846763" y="2255838"/>
          <p14:tracePt t="72168" x="6010275" y="2255838"/>
          <p14:tracePt t="72177" x="6175375" y="2255838"/>
          <p14:tracePt t="72184" x="6302375" y="2273300"/>
          <p14:tracePt t="72193" x="6411913" y="2282825"/>
          <p14:tracePt t="72199" x="6540500" y="2309813"/>
          <p14:tracePt t="72207" x="6659563" y="2328863"/>
          <p14:tracePt t="72213" x="6805613" y="2338388"/>
          <p14:tracePt t="72221" x="6932613" y="2374900"/>
          <p14:tracePt t="72230" x="7061200" y="2382838"/>
          <p14:tracePt t="72237" x="7170738" y="2401888"/>
          <p14:tracePt t="72245" x="7253288" y="2411413"/>
          <p14:tracePt t="72252" x="7326313" y="2428875"/>
          <p14:tracePt t="72260" x="7389813" y="2438400"/>
          <p14:tracePt t="72267" x="7426325" y="2447925"/>
          <p14:tracePt t="72277" x="7489825" y="2447925"/>
          <p14:tracePt t="72282" x="7518400" y="2455863"/>
          <p14:tracePt t="72290" x="7554913" y="2455863"/>
          <p14:tracePt t="72297" x="7572375" y="2455863"/>
          <p14:tracePt t="72306" x="7608888" y="2465388"/>
          <p14:tracePt t="72320" x="7627938" y="2474913"/>
          <p14:tracePt t="72328" x="7664450" y="2474913"/>
          <p14:tracePt t="72336" x="7664450" y="2484438"/>
          <p14:tracePt t="72344" x="7673975" y="2484438"/>
          <p14:tracePt t="72351" x="7681913" y="2484438"/>
          <p14:tracePt t="72700" x="7700963" y="2492375"/>
          <p14:tracePt t="72708" x="7718425" y="2492375"/>
          <p14:tracePt t="72715" x="7747000" y="2492375"/>
          <p14:tracePt t="72723" x="7764463" y="2501900"/>
          <p14:tracePt t="72730" x="7783513" y="2501900"/>
          <p14:tracePt t="72739" x="7810500" y="2511425"/>
          <p14:tracePt t="72746" x="7820025" y="2511425"/>
          <p14:tracePt t="72754" x="7827963" y="2511425"/>
          <p14:tracePt t="72761" x="7837488" y="2511425"/>
          <p14:tracePt t="72769" x="7837488" y="2528888"/>
          <p14:tracePt t="72777" x="7847013" y="2528888"/>
          <p14:tracePt t="72793" x="7856538" y="2528888"/>
          <p14:tracePt t="77952" x="7837488" y="2528888"/>
          <p14:tracePt t="77959" x="7820025" y="2520950"/>
          <p14:tracePt t="77966" x="7783513" y="2520950"/>
          <p14:tracePt t="77974" x="7754938" y="2511425"/>
          <p14:tracePt t="77982" x="7737475" y="2511425"/>
          <p14:tracePt t="77990" x="7710488" y="2511425"/>
          <p14:tracePt t="77997" x="7681913" y="2501900"/>
          <p14:tracePt t="78006" x="7664450" y="2501900"/>
          <p14:tracePt t="78012" x="7637463" y="2501900"/>
          <p14:tracePt t="78020" x="7600950" y="2501900"/>
          <p14:tracePt t="78035" x="7581900" y="2501900"/>
          <p14:tracePt t="78042" x="7572375" y="2501900"/>
          <p14:tracePt t="78050" x="7564438" y="2501900"/>
          <p14:tracePt t="78058" x="7554913" y="2501900"/>
          <p14:tracePt t="78065" x="7545388" y="2501900"/>
          <p14:tracePt t="78074" x="7535863" y="2501900"/>
          <p14:tracePt t="78096" x="7526338" y="2501900"/>
          <p14:tracePt t="78111" x="7526338" y="2492375"/>
          <p14:tracePt t="78491" x="7545388" y="2492375"/>
          <p14:tracePt t="78498" x="7564438" y="2492375"/>
          <p14:tracePt t="78514" x="7572375" y="2492375"/>
          <p14:tracePt t="78528" x="7581900" y="2492375"/>
          <p14:tracePt t="78544" x="7591425" y="2492375"/>
          <p14:tracePt t="78551" x="7591425" y="2484438"/>
          <p14:tracePt t="78558" x="7600950" y="2484438"/>
          <p14:tracePt t="78574" x="7608888" y="2484438"/>
          <p14:tracePt t="78590" x="7618413" y="2484438"/>
          <p14:tracePt t="78596" x="7627938" y="2484438"/>
          <p14:tracePt t="78607" x="7637463" y="2484438"/>
          <p14:tracePt t="78612" x="7645400" y="2484438"/>
          <p14:tracePt t="78620" x="7654925" y="2484438"/>
          <p14:tracePt t="78627" x="7664450" y="2484438"/>
          <p14:tracePt t="78642" x="7673975" y="2484438"/>
          <p14:tracePt t="78650" x="7691438" y="2484438"/>
          <p14:tracePt t="78665" x="7710488" y="2484438"/>
          <p14:tracePt t="78674" x="7737475" y="2484438"/>
          <p14:tracePt t="78681" x="7754938" y="2484438"/>
          <p14:tracePt t="78689" x="7764463" y="2484438"/>
          <p14:tracePt t="78695" x="7783513" y="2484438"/>
          <p14:tracePt t="78702" x="7791450" y="2484438"/>
          <p14:tracePt t="78711" x="7800975" y="2484438"/>
          <p14:tracePt t="78725" x="7810500" y="2484438"/>
          <p14:tracePt t="78734" x="7820025" y="2484438"/>
          <p14:tracePt t="78742" x="7837488" y="2484438"/>
          <p14:tracePt t="78749" x="7856538" y="2484438"/>
          <p14:tracePt t="78757" x="7864475" y="2484438"/>
          <p14:tracePt t="78764" x="7874000" y="2484438"/>
          <p14:tracePt t="78773" x="7883525" y="2484438"/>
          <p14:tracePt t="78786" x="7900988" y="2484438"/>
          <p14:tracePt t="78794" x="7920038" y="2484438"/>
          <p14:tracePt t="78802" x="7929563" y="2484438"/>
          <p14:tracePt t="78809" x="7937500" y="2484438"/>
          <p14:tracePt t="78817" x="7947025" y="2484438"/>
          <p14:tracePt t="78824" x="7956550" y="2484438"/>
          <p14:tracePt t="78840" x="7966075" y="2484438"/>
          <p14:tracePt t="78848" x="7974013" y="2484438"/>
          <p14:tracePt t="78856" x="7983538" y="2484438"/>
          <p14:tracePt t="78863" x="7993063" y="2492375"/>
          <p14:tracePt t="78897" x="8002588" y="2492375"/>
          <p14:tracePt t="79159" x="7974013" y="2492375"/>
          <p14:tracePt t="79166" x="7929563" y="2492375"/>
          <p14:tracePt t="79173" x="7874000" y="2492375"/>
          <p14:tracePt t="79181" x="7847013" y="2492375"/>
          <p14:tracePt t="79190" x="7820025" y="2492375"/>
          <p14:tracePt t="79197" x="7800975" y="2492375"/>
          <p14:tracePt t="79205" x="7773988" y="2492375"/>
          <p14:tracePt t="79212" x="7764463" y="2492375"/>
          <p14:tracePt t="79219" x="7754938" y="2492375"/>
          <p14:tracePt t="79235" x="7747000" y="2492375"/>
          <p14:tracePt t="79241" x="7747000" y="2484438"/>
          <p14:tracePt t="79356" x="7737475" y="2484438"/>
          <p14:tracePt t="79394" x="7727950" y="2484438"/>
          <p14:tracePt t="79408" x="7718425" y="2484438"/>
          <p14:tracePt t="79417" x="7710488" y="2474913"/>
          <p14:tracePt t="79424" x="7700963" y="2474913"/>
          <p14:tracePt t="79432" x="7681913" y="2474913"/>
          <p14:tracePt t="79439" x="7673975" y="2474913"/>
          <p14:tracePt t="79447" x="7664450" y="2465388"/>
          <p14:tracePt t="79471" x="7654925" y="2465388"/>
          <p14:tracePt t="79478" x="7645400" y="2465388"/>
          <p14:tracePt t="79492" x="7627938" y="2465388"/>
          <p14:tracePt t="79500" x="7618413" y="2455863"/>
          <p14:tracePt t="79507" x="7608888" y="2455863"/>
          <p14:tracePt t="79516" x="7600950" y="2455863"/>
          <p14:tracePt t="79538" x="7591425" y="2455863"/>
          <p14:tracePt t="79554" x="7581900" y="2455863"/>
          <p14:tracePt t="79569" x="7572375" y="2447925"/>
          <p14:tracePt t="80008" x="7581900" y="2447925"/>
          <p14:tracePt t="80016" x="7618413" y="2447925"/>
          <p14:tracePt t="80024" x="7654925" y="2447925"/>
          <p14:tracePt t="80032" x="7664450" y="2447925"/>
          <p14:tracePt t="80039" x="7673975" y="2447925"/>
          <p14:tracePt t="80046" x="7691438" y="2447925"/>
          <p14:tracePt t="80055" x="7700963" y="2447925"/>
          <p14:tracePt t="80062" x="7718425" y="2447925"/>
          <p14:tracePt t="80070" x="7737475" y="2447925"/>
          <p14:tracePt t="80077" x="7747000" y="2447925"/>
          <p14:tracePt t="80085" x="7754938" y="2447925"/>
          <p14:tracePt t="80100" x="7764463" y="2447925"/>
          <p14:tracePt t="80116" x="7773988" y="2447925"/>
          <p14:tracePt t="80131" x="7783513" y="2447925"/>
          <p14:tracePt t="80145" x="7800975" y="2455863"/>
          <p14:tracePt t="80155" x="7810500" y="2455863"/>
          <p14:tracePt t="80160" x="7820025" y="2455863"/>
          <p14:tracePt t="80168" x="7827963" y="2455863"/>
          <p14:tracePt t="80175" x="7837488" y="2455863"/>
          <p14:tracePt t="80191" x="7847013" y="2455863"/>
          <p14:tracePt t="80206" x="7864475" y="2455863"/>
          <p14:tracePt t="80214" x="7883525" y="2455863"/>
          <p14:tracePt t="80221" x="7893050" y="2465388"/>
          <p14:tracePt t="80237" x="7900988" y="2465388"/>
          <p14:tracePt t="80244" x="7910513" y="2465388"/>
          <p14:tracePt t="80252" x="7920038" y="2465388"/>
          <p14:tracePt t="80259" x="7929563" y="2465388"/>
          <p14:tracePt t="80268" x="7937500" y="2474913"/>
          <p14:tracePt t="80275" x="7947025" y="2474913"/>
          <p14:tracePt t="80290" x="7966075" y="2474913"/>
          <p14:tracePt t="80297" x="7983538" y="2484438"/>
          <p14:tracePt t="80306" x="7993063" y="2484438"/>
          <p14:tracePt t="80313" x="8002588" y="2484438"/>
          <p14:tracePt t="80322" x="8010525" y="2484438"/>
          <p14:tracePt t="80327" x="8020050" y="2492375"/>
          <p14:tracePt t="80336" x="8029575" y="2492375"/>
          <p14:tracePt t="80350" x="8047038" y="2501900"/>
          <p14:tracePt t="80358" x="8056563" y="2501900"/>
          <p14:tracePt t="80366" x="8066088" y="2511425"/>
          <p14:tracePt t="80374" x="8075613" y="2511425"/>
          <p14:tracePt t="80389" x="8085138" y="2511425"/>
          <p14:tracePt t="80419" x="8093075" y="2511425"/>
          <p14:tracePt t="80746" x="8075613" y="2511425"/>
          <p14:tracePt t="80753" x="8056563" y="2511425"/>
          <p14:tracePt t="80760" x="8047038" y="2511425"/>
          <p14:tracePt t="80768" x="8029575" y="2511425"/>
          <p14:tracePt t="80776" x="8010525" y="2511425"/>
          <p14:tracePt t="80784" x="7983538" y="2501900"/>
          <p14:tracePt t="80790" x="7966075" y="2501900"/>
          <p14:tracePt t="80799" x="7937500" y="2492375"/>
          <p14:tracePt t="80806" x="7920038" y="2492375"/>
          <p14:tracePt t="80814" x="7910513" y="2484438"/>
          <p14:tracePt t="80822" x="7883525" y="2484438"/>
          <p14:tracePt t="80829" x="7874000" y="2484438"/>
          <p14:tracePt t="80838" x="7864475" y="2484438"/>
          <p14:tracePt t="80844" x="7837488" y="2474913"/>
          <p14:tracePt t="80859" x="7827963" y="2474913"/>
          <p14:tracePt t="80867" x="7820025" y="2474913"/>
          <p14:tracePt t="80874" x="7810500" y="2474913"/>
          <p14:tracePt t="80882" x="7791450" y="2474913"/>
          <p14:tracePt t="80896" x="7783513" y="2474913"/>
          <p14:tracePt t="80897" x="7773988" y="2474913"/>
          <p14:tracePt t="80906" x="7764463" y="2474913"/>
          <p14:tracePt t="80913" x="7754938" y="2474913"/>
          <p14:tracePt t="80921" x="7747000" y="2474913"/>
          <p14:tracePt t="80928" x="7737475" y="2474913"/>
          <p14:tracePt t="80935" x="7718425" y="2465388"/>
          <p14:tracePt t="80943" x="7710488" y="2465388"/>
          <p14:tracePt t="80957" x="7700963" y="2465388"/>
          <p14:tracePt t="80966" x="7691438" y="2465388"/>
          <p14:tracePt t="80973" x="7681913" y="2465388"/>
          <p14:tracePt t="80989" x="7673975" y="2465388"/>
          <p14:tracePt t="80996" x="7654925" y="2455863"/>
          <p14:tracePt t="81005" x="7637463" y="2455863"/>
          <p14:tracePt t="81011" x="7627938" y="2455863"/>
          <p14:tracePt t="81026" x="7618413" y="2455863"/>
          <p14:tracePt t="81041" x="7608888" y="2455863"/>
          <p14:tracePt t="81383" x="7618413" y="2455863"/>
          <p14:tracePt t="81390" x="7637463" y="2455863"/>
          <p14:tracePt t="81399" x="7654925" y="2455863"/>
          <p14:tracePt t="81406" x="7673975" y="2465388"/>
          <p14:tracePt t="81414" x="7700963" y="2474913"/>
          <p14:tracePt t="81422" x="7754938" y="2484438"/>
          <p14:tracePt t="81429" x="7800975" y="2484438"/>
          <p14:tracePt t="81437" x="7837488" y="2492375"/>
          <p14:tracePt t="81444" x="7864475" y="2492375"/>
          <p14:tracePt t="81452" x="7893050" y="2501900"/>
          <p14:tracePt t="81459" x="7920038" y="2501900"/>
          <p14:tracePt t="81467" x="7947025" y="2511425"/>
          <p14:tracePt t="81474" x="7966075" y="2511425"/>
          <p14:tracePt t="81482" x="7983538" y="2511425"/>
          <p14:tracePt t="81490" x="7993063" y="2511425"/>
          <p14:tracePt t="81497" x="8010525" y="2511425"/>
          <p14:tracePt t="81512" x="8020050" y="2511425"/>
          <p14:tracePt t="81521" x="8029575" y="2520950"/>
          <p14:tracePt t="81527" x="8039100" y="2520950"/>
          <p14:tracePt t="81535" x="8047038" y="2520950"/>
          <p14:tracePt t="81542" x="8056563" y="2520950"/>
          <p14:tracePt t="81550" x="8066088" y="2520950"/>
          <p14:tracePt t="81557" x="8085138" y="2520950"/>
          <p14:tracePt t="81565" x="8093075" y="2520950"/>
          <p14:tracePt t="81572" x="8102600" y="2520950"/>
          <p14:tracePt t="81862" x="8047038" y="2520950"/>
          <p14:tracePt t="81869" x="8010525" y="2520950"/>
          <p14:tracePt t="81876" x="7966075" y="2520950"/>
          <p14:tracePt t="81884" x="7929563" y="2511425"/>
          <p14:tracePt t="81894" x="7910513" y="2511425"/>
          <p14:tracePt t="81899" x="7893050" y="2501900"/>
          <p14:tracePt t="81907" x="7874000" y="2501900"/>
          <p14:tracePt t="81914" x="7864475" y="2501900"/>
          <p14:tracePt t="81922" x="7856538" y="2501900"/>
          <p14:tracePt t="81938" x="7847013" y="2501900"/>
          <p14:tracePt t="82933" x="7727950" y="2492375"/>
          <p14:tracePt t="82940" x="7545388" y="2474913"/>
          <p14:tracePt t="82949" x="7380288" y="2474913"/>
          <p14:tracePt t="82955" x="7153275" y="2455863"/>
          <p14:tracePt t="82963" x="6869113" y="2419350"/>
          <p14:tracePt t="82972" x="6650038" y="2374900"/>
          <p14:tracePt t="82979" x="6486525" y="2338388"/>
          <p14:tracePt t="82988" x="6275388" y="2309813"/>
          <p14:tracePt t="82994" x="6065838" y="2273300"/>
          <p14:tracePt t="83003" x="5883275" y="2265363"/>
          <p14:tracePt t="83008" x="5672138" y="2209800"/>
          <p14:tracePt t="83017" x="5508625" y="2200275"/>
          <p14:tracePt t="83025" x="5416550" y="2182813"/>
          <p14:tracePt t="83032" x="5307013" y="2173288"/>
          <p14:tracePt t="83040" x="5180013" y="2155825"/>
          <p14:tracePt t="83047" x="5041900" y="2136775"/>
          <p14:tracePt t="83055" x="4914900" y="2136775"/>
          <p14:tracePt t="83062" x="4749800" y="2127250"/>
          <p14:tracePt t="83071" x="4640263" y="2127250"/>
          <p14:tracePt t="83077" x="4549775" y="2127250"/>
          <p14:tracePt t="83086" x="4476750" y="2109788"/>
          <p14:tracePt t="83093" x="4421188" y="2109788"/>
          <p14:tracePt t="83100" x="4348163" y="2109788"/>
          <p14:tracePt t="83107" x="4229100" y="2109788"/>
          <p14:tracePt t="83116" x="4138613" y="2109788"/>
          <p14:tracePt t="83122" x="4029075" y="2109788"/>
          <p14:tracePt t="83130" x="3956050" y="2119313"/>
          <p14:tracePt t="83138" x="3883025" y="2119313"/>
          <p14:tracePt t="83146" x="3810000" y="2119313"/>
          <p14:tracePt t="83154" x="3727450" y="2127250"/>
          <p14:tracePt t="83161" x="3690938" y="2127250"/>
          <p14:tracePt t="83170" x="3644900" y="2127250"/>
          <p14:tracePt t="83176" x="3608388" y="2127250"/>
          <p14:tracePt t="83184" x="3589338" y="2136775"/>
          <p14:tracePt t="83190" x="3562350" y="2136775"/>
          <p14:tracePt t="83199" x="3525838" y="2136775"/>
          <p14:tracePt t="83206" x="3471863" y="2146300"/>
          <p14:tracePt t="83214" x="3416300" y="2163763"/>
          <p14:tracePt t="83222" x="3352800" y="2173288"/>
          <p14:tracePt t="83229" x="3316288" y="2182813"/>
          <p14:tracePt t="83237" x="3270250" y="2209800"/>
          <p14:tracePt t="83245" x="3224213" y="2219325"/>
          <p14:tracePt t="83254" x="3178175" y="2228850"/>
          <p14:tracePt t="83259" x="3151188" y="2228850"/>
          <p14:tracePt t="83266" x="3133725" y="2236788"/>
          <p14:tracePt t="83274" x="3105150" y="2246313"/>
          <p14:tracePt t="83283" x="3060700" y="2246313"/>
          <p14:tracePt t="83291" x="3024188" y="2255838"/>
          <p14:tracePt t="83298" x="2987675" y="2265363"/>
          <p14:tracePt t="83305" x="2951163" y="2282825"/>
          <p14:tracePt t="83312" x="2905125" y="2292350"/>
          <p14:tracePt t="83321" x="2859088" y="2301875"/>
          <p14:tracePt t="83328" x="2805113" y="2309813"/>
          <p14:tracePt t="83337" x="2759075" y="2338388"/>
          <p14:tracePt t="83343" x="2713038" y="2346325"/>
          <p14:tracePt t="83351" x="2676525" y="2355850"/>
          <p14:tracePt t="83358" x="2613025" y="2365375"/>
          <p14:tracePt t="83365" x="2576513" y="2374900"/>
          <p14:tracePt t="83374" x="2530475" y="2374900"/>
          <p14:tracePt t="83380" x="2493963" y="2374900"/>
          <p14:tracePt t="83389" x="2457450" y="2374900"/>
          <p14:tracePt t="83396" x="2401888" y="2374900"/>
          <p14:tracePt t="83405" x="2347913" y="2392363"/>
          <p14:tracePt t="83411" x="2320925" y="2392363"/>
          <p14:tracePt t="83420" x="2292350" y="2392363"/>
          <p14:tracePt t="83426" x="2265363" y="2401888"/>
          <p14:tracePt t="83434" x="2228850" y="2401888"/>
          <p14:tracePt t="83441" x="2211388" y="2401888"/>
          <p14:tracePt t="83449" x="2182813" y="2401888"/>
          <p14:tracePt t="83456" x="2155825" y="2411413"/>
          <p14:tracePt t="83464" x="2136775" y="2411413"/>
          <p14:tracePt t="83472" x="2100263" y="2411413"/>
          <p14:tracePt t="83479" x="2063750" y="2411413"/>
          <p14:tracePt t="83488" x="2046288" y="2411413"/>
          <p14:tracePt t="83495" x="2027238" y="2411413"/>
          <p14:tracePt t="83503" x="2000250" y="2419350"/>
          <p14:tracePt t="83509" x="1982788" y="2419350"/>
          <p14:tracePt t="83518" x="1954213" y="2419350"/>
          <p14:tracePt t="83525" x="1927225" y="2419350"/>
          <p14:tracePt t="83533" x="1881188" y="2419350"/>
          <p14:tracePt t="83540" x="1854200" y="2419350"/>
          <p14:tracePt t="83548" x="1808163" y="2419350"/>
          <p14:tracePt t="83555" x="1771650" y="2419350"/>
          <p14:tracePt t="83563" x="1690688" y="2419350"/>
          <p14:tracePt t="83571" x="1654175" y="2419350"/>
          <p14:tracePt t="83578" x="1635125" y="2419350"/>
          <p14:tracePt t="83586" x="1608138" y="2419350"/>
          <p14:tracePt t="83594" x="1589088" y="2419350"/>
          <p14:tracePt t="83601" x="1571625" y="2419350"/>
          <p14:tracePt t="83609" x="1552575" y="2419350"/>
          <p14:tracePt t="83615" x="1535113" y="2419350"/>
          <p14:tracePt t="83623" x="1516063" y="2428875"/>
          <p14:tracePt t="83632" x="1506538" y="2428875"/>
          <p14:tracePt t="83638" x="1498600" y="2428875"/>
          <p14:tracePt t="83647" x="1489075" y="2428875"/>
          <p14:tracePt t="83655" x="1479550" y="2428875"/>
          <p14:tracePt t="83662" x="1470025" y="2438400"/>
          <p14:tracePt t="83670" x="1462088" y="2438400"/>
          <p14:tracePt t="83722" x="1452563" y="2438400"/>
          <p14:tracePt t="83791" x="1443038" y="2438400"/>
          <p14:tracePt t="83813" x="1433513" y="2438400"/>
          <p14:tracePt t="83829" x="1425575" y="2438400"/>
          <p14:tracePt t="83836" x="1425575" y="2447925"/>
          <p14:tracePt t="83844" x="1416050" y="2447925"/>
          <p14:tracePt t="83852" x="1406525" y="2447925"/>
          <p14:tracePt t="83859" x="1397000" y="2455863"/>
          <p14:tracePt t="83873" x="1389063" y="2455863"/>
          <p14:tracePt t="84178" x="1452563" y="2438400"/>
          <p14:tracePt t="84186" x="1535113" y="2428875"/>
          <p14:tracePt t="84193" x="1598613" y="2401888"/>
          <p14:tracePt t="84201" x="1654175" y="2392363"/>
          <p14:tracePt t="84208" x="1735138" y="2382838"/>
          <p14:tracePt t="84215" x="1771650" y="2365375"/>
          <p14:tracePt t="84223" x="1817688" y="2355850"/>
          <p14:tracePt t="84231" x="1854200" y="2355850"/>
          <p14:tracePt t="84240" x="1900238" y="2346325"/>
          <p14:tracePt t="84245" x="1954213" y="2338388"/>
          <p14:tracePt t="84254" x="1990725" y="2328863"/>
          <p14:tracePt t="84261" x="2009775" y="2319338"/>
          <p14:tracePt t="84269" x="2036763" y="2319338"/>
          <p14:tracePt t="84276" x="2055813" y="2319338"/>
          <p14:tracePt t="84286" x="2073275" y="2309813"/>
          <p14:tracePt t="84291" x="2100263" y="2309813"/>
          <p14:tracePt t="84299" x="2109788" y="2309813"/>
          <p14:tracePt t="84306" x="2119313" y="2309813"/>
          <p14:tracePt t="84314" x="2128838" y="2309813"/>
          <p14:tracePt t="84375" x="2136775" y="2309813"/>
          <p14:tracePt t="84383" x="2146300" y="2309813"/>
          <p14:tracePt t="84420" x="2155825" y="2309813"/>
          <p14:tracePt t="84436" x="2165350" y="2309813"/>
          <p14:tracePt t="84489" x="2174875" y="2319338"/>
          <p14:tracePt t="84573" x="2182813" y="2319338"/>
          <p14:tracePt t="84633" x="2182813" y="2328863"/>
          <p14:tracePt t="84694" x="2182813" y="2338388"/>
          <p14:tracePt t="84702" x="2192338" y="2338388"/>
          <p14:tracePt t="84724" x="2192338" y="2346325"/>
          <p14:tracePt t="84754" x="2192338" y="2355850"/>
          <p14:tracePt t="84800" x="2192338" y="2365375"/>
          <p14:tracePt t="84808" x="2201863" y="2365375"/>
          <p14:tracePt t="84815" x="2201863" y="2374900"/>
          <p14:tracePt t="84861" x="2201863" y="2382838"/>
          <p14:tracePt t="84876" x="2201863" y="2392363"/>
          <p14:tracePt t="84884" x="2211388" y="2401888"/>
          <p14:tracePt t="84898" x="2219325" y="2411413"/>
          <p14:tracePt t="84906" x="2228850" y="2428875"/>
          <p14:tracePt t="84914" x="2247900" y="2438400"/>
          <p14:tracePt t="84922" x="2247900" y="2447925"/>
          <p14:tracePt t="84929" x="2255838" y="2447925"/>
          <p14:tracePt t="84937" x="2265363" y="2455863"/>
          <p14:tracePt t="84944" x="2265363" y="2465388"/>
          <p14:tracePt t="84952" x="2274888" y="2474913"/>
          <p14:tracePt t="84959" x="2274888" y="2484438"/>
          <p14:tracePt t="84974" x="2274888" y="2492375"/>
          <p14:tracePt t="85013" x="2284413" y="2501900"/>
          <p14:tracePt t="85058" x="2292350" y="2501900"/>
          <p14:tracePt t="85073" x="2301875" y="2501900"/>
          <p14:tracePt t="85081" x="2320925" y="2501900"/>
          <p14:tracePt t="85088" x="2357438" y="2492375"/>
          <p14:tracePt t="85096" x="2438400" y="2474913"/>
          <p14:tracePt t="85104" x="2484438" y="2447925"/>
          <p14:tracePt t="85111" x="2530475" y="2428875"/>
          <p14:tracePt t="85119" x="2557463" y="2411413"/>
          <p14:tracePt t="85127" x="2593975" y="2392363"/>
          <p14:tracePt t="85133" x="2630488" y="2382838"/>
          <p14:tracePt t="85141" x="2676525" y="2365375"/>
          <p14:tracePt t="85149" x="2703513" y="2355850"/>
          <p14:tracePt t="85157" x="2768600" y="2328863"/>
          <p14:tracePt t="85164" x="2822575" y="2319338"/>
          <p14:tracePt t="85173" x="2859088" y="2292350"/>
          <p14:tracePt t="85179" x="2886075" y="2282825"/>
          <p14:tracePt t="85187" x="2905125" y="2273300"/>
          <p14:tracePt t="85195" x="2922588" y="2265363"/>
          <p14:tracePt t="85203" x="2951163" y="2255838"/>
          <p14:tracePt t="85210" x="2968625" y="2255838"/>
          <p14:tracePt t="85217" x="2987675" y="2255838"/>
          <p14:tracePt t="85224" x="3032125" y="2246313"/>
          <p14:tracePt t="85233" x="3060700" y="2246313"/>
          <p14:tracePt t="85240" x="3087688" y="2246313"/>
          <p14:tracePt t="85248" x="3105150" y="2236788"/>
          <p14:tracePt t="85255" x="3124200" y="2236788"/>
          <p14:tracePt t="85263" x="3141663" y="2236788"/>
          <p14:tracePt t="85271" x="3151188" y="2236788"/>
          <p14:tracePt t="85278" x="3160713" y="2246313"/>
          <p14:tracePt t="85287" x="3170238" y="2246313"/>
          <p14:tracePt t="85294" x="3187700" y="2246313"/>
          <p14:tracePt t="85324" x="3197225" y="2255838"/>
          <p14:tracePt t="85338" x="3206750" y="2255838"/>
          <p14:tracePt t="85361" x="3214688" y="2255838"/>
          <p14:tracePt t="85369" x="3214688" y="2265363"/>
          <p14:tracePt t="85423" x="3224213" y="2265363"/>
          <p14:tracePt t="85453" x="3233738" y="2273300"/>
          <p14:tracePt t="85459" x="3233738" y="2282825"/>
          <p14:tracePt t="85468" x="3233738" y="2292350"/>
          <p14:tracePt t="85476" x="3233738" y="2301875"/>
          <p14:tracePt t="85483" x="3243263" y="2309813"/>
          <p14:tracePt t="85491" x="3243263" y="2319338"/>
          <p14:tracePt t="85505" x="3243263" y="2328863"/>
          <p14:tracePt t="85514" x="3243263" y="2338388"/>
          <p14:tracePt t="85520" x="3243263" y="2346325"/>
          <p14:tracePt t="85529" x="3243263" y="2355850"/>
          <p14:tracePt t="85536" x="3243263" y="2365375"/>
          <p14:tracePt t="85543" x="3243263" y="2374900"/>
          <p14:tracePt t="85552" x="3243263" y="2382838"/>
          <p14:tracePt t="85559" x="3243263" y="2392363"/>
          <p14:tracePt t="85568" x="3243263" y="2401888"/>
          <p14:tracePt t="85574" x="3243263" y="2419350"/>
          <p14:tracePt t="85582" x="3243263" y="2428875"/>
          <p14:tracePt t="85589" x="3243263" y="2447925"/>
          <p14:tracePt t="85604" x="3243263" y="2465388"/>
          <p14:tracePt t="85612" x="3243263" y="2492375"/>
          <p14:tracePt t="85620" x="3243263" y="2501900"/>
          <p14:tracePt t="85627" x="3243263" y="2511425"/>
          <p14:tracePt t="85636" x="3243263" y="2528888"/>
          <p14:tracePt t="85643" x="3243263" y="2538413"/>
          <p14:tracePt t="85652" x="3243263" y="2547938"/>
          <p14:tracePt t="85658" x="3243263" y="2557463"/>
          <p14:tracePt t="85665" x="3243263" y="2574925"/>
          <p14:tracePt t="85672" x="3243263" y="2593975"/>
          <p14:tracePt t="85681" x="3243263" y="2611438"/>
          <p14:tracePt t="85687" x="3243263" y="2620963"/>
          <p14:tracePt t="85696" x="3243263" y="2630488"/>
          <p14:tracePt t="85703" x="3243263" y="2657475"/>
          <p14:tracePt t="85711" x="3243263" y="2667000"/>
          <p14:tracePt t="85719" x="3252788" y="2674938"/>
          <p14:tracePt t="85749" x="3252788" y="2684463"/>
          <p14:tracePt t="85757" x="3260725" y="2684463"/>
          <p14:tracePt t="85764" x="3260725" y="2693988"/>
          <p14:tracePt t="85786" x="3270250" y="2693988"/>
          <p14:tracePt t="85794" x="3270250" y="2703513"/>
          <p14:tracePt t="85802" x="3279775" y="2703513"/>
          <p14:tracePt t="85810" x="3289300" y="2711450"/>
          <p14:tracePt t="85819" x="3297238" y="2711450"/>
          <p14:tracePt t="85825" x="3297238" y="2720975"/>
          <p14:tracePt t="85832" x="3325813" y="2720975"/>
          <p14:tracePt t="85840" x="3362325" y="2720975"/>
          <p14:tracePt t="85848" x="3398838" y="2720975"/>
          <p14:tracePt t="85854" x="3443288" y="2711450"/>
          <p14:tracePt t="85863" x="3489325" y="2684463"/>
          <p14:tracePt t="85871" x="3552825" y="2638425"/>
          <p14:tracePt t="85877" x="3598863" y="2620963"/>
          <p14:tracePt t="85887" x="3635375" y="2574925"/>
          <p14:tracePt t="85893" x="3662363" y="2547938"/>
          <p14:tracePt t="85903" x="3690938" y="2520950"/>
          <p14:tracePt t="85908" x="3735388" y="2501900"/>
          <p14:tracePt t="85915" x="3773488" y="2474913"/>
          <p14:tracePt t="85923" x="3790950" y="2465388"/>
          <p14:tracePt t="85931" x="3817938" y="2455863"/>
          <p14:tracePt t="85938" x="3854450" y="2438400"/>
          <p14:tracePt t="85947" x="3873500" y="2428875"/>
          <p14:tracePt t="85955" x="3890963" y="2411413"/>
          <p14:tracePt t="85962" x="3919538" y="2411413"/>
          <p14:tracePt t="85969" x="3937000" y="2401888"/>
          <p14:tracePt t="85977" x="3963988" y="2392363"/>
          <p14:tracePt t="85985" x="3973513" y="2392363"/>
          <p14:tracePt t="85992" x="3983038" y="2392363"/>
          <p14:tracePt t="85999" x="3992563" y="2392363"/>
          <p14:tracePt t="86257" x="4000500" y="2392363"/>
          <p14:tracePt t="86273" x="4010025" y="2392363"/>
          <p14:tracePt t="86288" x="4029075" y="2392363"/>
          <p14:tracePt t="86296" x="4046538" y="2392363"/>
          <p14:tracePt t="86303" x="4065588" y="2392363"/>
          <p14:tracePt t="86311" x="4092575" y="2392363"/>
          <p14:tracePt t="86319" x="4119563" y="2392363"/>
          <p14:tracePt t="86326" x="4138613" y="2382838"/>
          <p14:tracePt t="86335" x="4175125" y="2382838"/>
          <p14:tracePt t="86341" x="4192588" y="2374900"/>
          <p14:tracePt t="86349" x="4248150" y="2365375"/>
          <p14:tracePt t="86356" x="4275138" y="2355850"/>
          <p14:tracePt t="86364" x="4321175" y="2346325"/>
          <p14:tracePt t="86371" x="4375150" y="2338388"/>
          <p14:tracePt t="86379" x="4421188" y="2319338"/>
          <p14:tracePt t="86386" x="4476750" y="2309813"/>
          <p14:tracePt t="86395" x="4557713" y="2301875"/>
          <p14:tracePt t="86403" x="4630738" y="2282825"/>
          <p14:tracePt t="86410" x="4732338" y="2273300"/>
          <p14:tracePt t="86419" x="4786313" y="2265363"/>
          <p14:tracePt t="86424" x="4859338" y="2265363"/>
          <p14:tracePt t="86433" x="4932363" y="2265363"/>
          <p14:tracePt t="86439" x="4968875" y="2265363"/>
          <p14:tracePt t="86447" x="4987925" y="2265363"/>
          <p14:tracePt t="86454" x="5014913" y="2265363"/>
          <p14:tracePt t="86463" x="5033963" y="2265363"/>
          <p14:tracePt t="86469" x="5051425" y="2265363"/>
          <p14:tracePt t="86478" x="5060950" y="2265363"/>
          <p14:tracePt t="86486" x="5078413" y="2273300"/>
          <p14:tracePt t="86493" x="5087938" y="2273300"/>
          <p14:tracePt t="86502" x="5097463" y="2273300"/>
          <p14:tracePt t="86515" x="5106988" y="2282825"/>
          <p14:tracePt t="86530" x="5114925" y="2282825"/>
          <p14:tracePt t="86552" x="5114925" y="2292350"/>
          <p14:tracePt t="86591" x="5124450" y="2292350"/>
          <p14:tracePt t="86599" x="5133975" y="2301875"/>
          <p14:tracePt t="87601" x="5151438" y="2301875"/>
          <p14:tracePt t="87608" x="5160963" y="2309813"/>
          <p14:tracePt t="87624" x="5180013" y="2309813"/>
          <p14:tracePt t="87631" x="5180013" y="2319338"/>
          <p14:tracePt t="87647" x="5187950" y="2319338"/>
          <p14:tracePt t="87662" x="5197475" y="2319338"/>
          <p14:tracePt t="87684" x="5197475" y="2328863"/>
          <p14:tracePt t="87707" x="5207000" y="2328863"/>
          <p14:tracePt t="87715" x="5216525" y="2338388"/>
          <p14:tracePt t="87722" x="5224463" y="2338388"/>
          <p14:tracePt t="87729" x="5233988" y="2338388"/>
          <p14:tracePt t="87737" x="5253038" y="2346325"/>
          <p14:tracePt t="87745" x="5280025" y="2365375"/>
          <p14:tracePt t="87753" x="5307013" y="2365375"/>
          <p14:tracePt t="87761" x="5353050" y="2365375"/>
          <p14:tracePt t="87769" x="5380038" y="2374900"/>
          <p14:tracePt t="87776" x="5426075" y="2374900"/>
          <p14:tracePt t="87784" x="5453063" y="2374900"/>
          <p14:tracePt t="87791" x="5508625" y="2374900"/>
          <p14:tracePt t="87798" x="5562600" y="2374900"/>
          <p14:tracePt t="87806" x="5591175" y="2374900"/>
          <p14:tracePt t="87813" x="5645150" y="2374900"/>
          <p14:tracePt t="87821" x="5700713" y="2374900"/>
          <p14:tracePt t="87828" x="5773738" y="2374900"/>
          <p14:tracePt t="87836" x="5854700" y="2374900"/>
          <p14:tracePt t="87844" x="5965825" y="2382838"/>
          <p14:tracePt t="87851" x="6038850" y="2401888"/>
          <p14:tracePt t="87859" x="6119813" y="2411413"/>
          <p14:tracePt t="87868" x="6192838" y="2411413"/>
          <p14:tracePt t="87875" x="6248400" y="2411413"/>
          <p14:tracePt t="87883" x="6302375" y="2411413"/>
          <p14:tracePt t="87890" x="6375400" y="2411413"/>
          <p14:tracePt t="87902" x="6440488" y="2411413"/>
          <p14:tracePt t="87907" x="6494463" y="2411413"/>
          <p14:tracePt t="87913" x="6550025" y="2411413"/>
          <p14:tracePt t="87919" x="6640513" y="2419350"/>
          <p14:tracePt t="87928" x="6723063" y="2438400"/>
          <p14:tracePt t="87935" x="6778625" y="2438400"/>
          <p14:tracePt t="87943" x="6851650" y="2447925"/>
          <p14:tracePt t="87951" x="6915150" y="2465388"/>
          <p14:tracePt t="87958" x="6969125" y="2465388"/>
          <p14:tracePt t="87967" x="7024688" y="2474913"/>
          <p14:tracePt t="87973" x="7088188" y="2484438"/>
          <p14:tracePt t="87981" x="7124700" y="2484438"/>
          <p14:tracePt t="87988" x="7170738" y="2492375"/>
          <p14:tracePt t="87996" x="7216775" y="2501900"/>
          <p14:tracePt t="88003" x="7253288" y="2501900"/>
          <p14:tracePt t="88012" x="7270750" y="2511425"/>
          <p14:tracePt t="88019" x="7299325" y="2511425"/>
          <p14:tracePt t="88027" x="7316788" y="2520950"/>
          <p14:tracePt t="88034" x="7326313" y="2520950"/>
          <p14:tracePt t="88042" x="7353300" y="2538413"/>
          <p14:tracePt t="88050" x="7389813" y="2557463"/>
          <p14:tracePt t="88056" x="7426325" y="2565400"/>
          <p14:tracePt t="88064" x="7445375" y="2565400"/>
          <p14:tracePt t="88072" x="7462838" y="2574925"/>
          <p14:tracePt t="88079" x="7481888" y="2584450"/>
          <p14:tracePt t="88086" x="7508875" y="2593975"/>
          <p14:tracePt t="88095" x="7535863" y="2601913"/>
          <p14:tracePt t="88103" x="7545388" y="2601913"/>
          <p14:tracePt t="88110" x="7572375" y="2611438"/>
          <p14:tracePt t="88118" x="7608888" y="2620963"/>
          <p14:tracePt t="88125" x="7627938" y="2620963"/>
          <p14:tracePt t="88134" x="7645400" y="2620963"/>
          <p14:tracePt t="88140" x="7673975" y="2630488"/>
          <p14:tracePt t="88148" x="7691438" y="2630488"/>
          <p14:tracePt t="88155" x="7700963" y="2630488"/>
          <p14:tracePt t="88163" x="7718425" y="2638425"/>
          <p14:tracePt t="88170" x="7727950" y="2638425"/>
          <p14:tracePt t="88178" x="7737475" y="2638425"/>
          <p14:tracePt t="88186" x="7747000" y="2638425"/>
          <p14:tracePt t="88444" x="7737475" y="2638425"/>
          <p14:tracePt t="88451" x="7718425" y="2630488"/>
          <p14:tracePt t="88459" x="7710488" y="2620963"/>
          <p14:tracePt t="88467" x="7700963" y="2620963"/>
          <p14:tracePt t="88483" x="7691438" y="2611438"/>
          <p14:tracePt t="88497" x="7673975" y="2611438"/>
          <p14:tracePt t="88505" x="7664450" y="2611438"/>
          <p14:tracePt t="88519" x="7654925" y="2611438"/>
          <p14:tracePt t="88527" x="7637463" y="2601913"/>
          <p14:tracePt t="88535" x="7627938" y="2601913"/>
          <p14:tracePt t="88543" x="7618413" y="2601913"/>
          <p14:tracePt t="88551" x="7608888" y="2601913"/>
          <p14:tracePt t="88558" x="7608888" y="2593975"/>
          <p14:tracePt t="88877" x="7637463" y="2574925"/>
          <p14:tracePt t="88884" x="7673975" y="2565400"/>
          <p14:tracePt t="88892" x="7700963" y="2538413"/>
          <p14:tracePt t="88900" x="7727950" y="2520950"/>
          <p14:tracePt t="88907" x="7773988" y="2511425"/>
          <p14:tracePt t="88917" x="7820025" y="2501900"/>
          <p14:tracePt t="88922" x="7847013" y="2492375"/>
          <p14:tracePt t="88930" x="7874000" y="2492375"/>
          <p14:tracePt t="88937" x="7910513" y="2484438"/>
          <p14:tracePt t="88946" x="7937500" y="2484438"/>
          <p14:tracePt t="88955" x="7956550" y="2474913"/>
          <p14:tracePt t="88961" x="7974013" y="2474913"/>
          <p14:tracePt t="88969" x="7993063" y="2474913"/>
          <p14:tracePt t="88991" x="8002588" y="2474913"/>
          <p14:tracePt t="89000" x="8002588" y="2465388"/>
          <p14:tracePt t="89059" x="8010525" y="2465388"/>
          <p14:tracePt t="89067" x="8020050" y="2465388"/>
          <p14:tracePt t="89074" x="8029575" y="2465388"/>
          <p14:tracePt t="89083" x="8056563" y="2455863"/>
          <p14:tracePt t="89089" x="8075613" y="2455863"/>
          <p14:tracePt t="89098" x="8085138" y="2455863"/>
          <p14:tracePt t="89112" x="8085138" y="2447925"/>
          <p14:tracePt t="89438" x="8066088" y="2438400"/>
          <p14:tracePt t="89447" x="8039100" y="2438400"/>
          <p14:tracePt t="89454" x="8010525" y="2438400"/>
          <p14:tracePt t="89462" x="7983538" y="2438400"/>
          <p14:tracePt t="89469" x="7910513" y="2455863"/>
          <p14:tracePt t="89477" x="7800975" y="2484438"/>
          <p14:tracePt t="89485" x="7700963" y="2511425"/>
          <p14:tracePt t="89493" x="7554913" y="2557463"/>
          <p14:tracePt t="89500" x="7416800" y="2611438"/>
          <p14:tracePt t="89508" x="7270750" y="2657475"/>
          <p14:tracePt t="89516" x="7170738" y="2684463"/>
          <p14:tracePt t="89522" x="7051675" y="2730500"/>
          <p14:tracePt t="89530" x="6997700" y="2740025"/>
          <p14:tracePt t="89538" x="6905625" y="2757488"/>
          <p14:tracePt t="89546" x="6750050" y="2784475"/>
          <p14:tracePt t="89555" x="6659563" y="2794000"/>
          <p14:tracePt t="89560" x="6567488" y="2813050"/>
          <p14:tracePt t="89568" x="6477000" y="2813050"/>
          <p14:tracePt t="89576" x="6411913" y="2813050"/>
          <p14:tracePt t="89584" x="6375400" y="2813050"/>
          <p14:tracePt t="89591" x="6302375" y="2813050"/>
          <p14:tracePt t="89600" x="6275388" y="2813050"/>
          <p14:tracePt t="89606" x="6257925" y="2813050"/>
          <p14:tracePt t="89616" x="6229350" y="2813050"/>
          <p14:tracePt t="89621" x="6202363" y="2803525"/>
          <p14:tracePt t="89629" x="6165850" y="2803525"/>
          <p14:tracePt t="89636" x="6138863" y="2784475"/>
          <p14:tracePt t="89645" x="6111875" y="2776538"/>
          <p14:tracePt t="89653" x="6065838" y="2767013"/>
          <p14:tracePt t="89659" x="6029325" y="2757488"/>
          <p14:tracePt t="89667" x="5983288" y="2747963"/>
          <p14:tracePt t="89675" x="5956300" y="2747963"/>
          <p14:tracePt t="89683" x="5937250" y="2740025"/>
          <p14:tracePt t="89690" x="5919788" y="2730500"/>
          <p14:tracePt t="89699" x="5900738" y="2720975"/>
          <p14:tracePt t="89705" x="5883275" y="2720975"/>
          <p14:tracePt t="89713" x="5846763" y="2703513"/>
          <p14:tracePt t="89720" x="5827713" y="2693988"/>
          <p14:tracePt t="89728" x="5773738" y="2674938"/>
          <p14:tracePt t="89737" x="5745163" y="2657475"/>
          <p14:tracePt t="89743" x="5708650" y="2647950"/>
          <p14:tracePt t="89751" x="5681663" y="2630488"/>
          <p14:tracePt t="89758" x="5654675" y="2601913"/>
          <p14:tracePt t="89767" x="5608638" y="2593975"/>
          <p14:tracePt t="89774" x="5599113" y="2574925"/>
          <p14:tracePt t="89780" x="5581650" y="2574925"/>
          <p14:tracePt t="89788" x="5572125" y="2565400"/>
          <p14:tracePt t="89796" x="5562600" y="2565400"/>
          <p14:tracePt t="89812" x="5562600" y="2557463"/>
          <p14:tracePt t="89818" x="5554663" y="2557463"/>
          <p14:tracePt t="89834" x="5554663" y="2547938"/>
          <p14:tracePt t="89842" x="5545138" y="2547938"/>
          <p14:tracePt t="89857" x="5535613" y="2538413"/>
          <p14:tracePt t="89866" x="5526088" y="2528888"/>
          <p14:tracePt t="89872" x="5518150" y="2528888"/>
          <p14:tracePt t="89879" x="5508625" y="2511425"/>
          <p14:tracePt t="89887" x="5489575" y="2501900"/>
          <p14:tracePt t="89903" x="5472113" y="2492375"/>
          <p14:tracePt t="89910" x="5462588" y="2484438"/>
          <p14:tracePt t="89917" x="5445125" y="2484438"/>
          <p14:tracePt t="89925" x="5426075" y="2474913"/>
          <p14:tracePt t="89933" x="5416550" y="2474913"/>
          <p14:tracePt t="89941" x="5399088" y="2474913"/>
          <p14:tracePt t="89950" x="5380038" y="2465388"/>
          <p14:tracePt t="89956" x="5362575" y="2465388"/>
          <p14:tracePt t="89964" x="5353050" y="2455863"/>
          <p14:tracePt t="89971" x="5343525" y="2455863"/>
          <p14:tracePt t="89979" x="5307013" y="2455863"/>
          <p14:tracePt t="89986" x="5289550" y="2447925"/>
          <p14:tracePt t="89994" x="5260975" y="2438400"/>
          <p14:tracePt t="90002" x="5233988" y="2419350"/>
          <p14:tracePt t="90009" x="5216525" y="2411413"/>
          <p14:tracePt t="90017" x="5187950" y="2411413"/>
          <p14:tracePt t="90024" x="5160963" y="2401888"/>
          <p14:tracePt t="90032" x="5106988" y="2392363"/>
          <p14:tracePt t="90040" x="5078413" y="2382838"/>
          <p14:tracePt t="90049" x="5060950" y="2374900"/>
          <p14:tracePt t="90055" x="5041900" y="2374900"/>
          <p14:tracePt t="90062" x="5024438" y="2365375"/>
          <p14:tracePt t="90069" x="5005388" y="2365375"/>
          <p14:tracePt t="90078" x="4997450" y="2346325"/>
          <p14:tracePt t="90086" x="4951413" y="2338388"/>
          <p14:tracePt t="90092" x="4924425" y="2328863"/>
          <p14:tracePt t="90100" x="4895850" y="2319338"/>
          <p14:tracePt t="90108" x="4868863" y="2309813"/>
          <p14:tracePt t="90116" x="4851400" y="2301875"/>
          <p14:tracePt t="90123" x="4813300" y="2282825"/>
          <p14:tracePt t="90133" x="4795838" y="2282825"/>
          <p14:tracePt t="90138" x="4759325" y="2265363"/>
          <p14:tracePt t="90146" x="4722813" y="2255838"/>
          <p14:tracePt t="90153" x="4695825" y="2246313"/>
          <p14:tracePt t="90161" x="4649788" y="2236788"/>
          <p14:tracePt t="90170" x="4594225" y="2219325"/>
          <p14:tracePt t="90175" x="4530725" y="2209800"/>
          <p14:tracePt t="90183" x="4476750" y="2200275"/>
          <p14:tracePt t="90192" x="4430713" y="2200275"/>
          <p14:tracePt t="90199" x="4375150" y="2192338"/>
          <p14:tracePt t="90206" x="4321175" y="2173288"/>
          <p14:tracePt t="90216" x="4238625" y="2173288"/>
          <p14:tracePt t="90222" x="4183063" y="2155825"/>
          <p14:tracePt t="90229" x="4129088" y="2155825"/>
          <p14:tracePt t="90237" x="4092575" y="2136775"/>
          <p14:tracePt t="90245" x="4065588" y="2136775"/>
          <p14:tracePt t="90252" x="4019550" y="2127250"/>
          <p14:tracePt t="90260" x="3983038" y="2127250"/>
          <p14:tracePt t="90268" x="3910013" y="2119313"/>
          <p14:tracePt t="90275" x="3854450" y="2119313"/>
          <p14:tracePt t="90283" x="3790950" y="2109788"/>
          <p14:tracePt t="90290" x="3698875" y="2109788"/>
          <p14:tracePt t="90300" x="3644900" y="2109788"/>
          <p14:tracePt t="90305" x="3589338" y="2109788"/>
          <p14:tracePt t="90313" x="3544888" y="2109788"/>
          <p14:tracePt t="90320" x="3489325" y="2109788"/>
          <p14:tracePt t="90328" x="3435350" y="2109788"/>
          <p14:tracePt t="90335" x="3389313" y="2119313"/>
          <p14:tracePt t="90344" x="3352800" y="2119313"/>
          <p14:tracePt t="90351" x="3316288" y="2119313"/>
          <p14:tracePt t="90359" x="3279775" y="2119313"/>
          <p14:tracePt t="90367" x="3243263" y="2119313"/>
          <p14:tracePt t="90374" x="3197225" y="2119313"/>
          <p14:tracePt t="90382" x="3133725" y="2136775"/>
          <p14:tracePt t="90389" x="3068638" y="2136775"/>
          <p14:tracePt t="90397" x="2978150" y="2146300"/>
          <p14:tracePt t="90404" x="2868613" y="2146300"/>
          <p14:tracePt t="90412" x="2786063" y="2173288"/>
          <p14:tracePt t="90419" x="2713038" y="2173288"/>
          <p14:tracePt t="90427" x="2657475" y="2182813"/>
          <p14:tracePt t="90435" x="2584450" y="2182813"/>
          <p14:tracePt t="90442" x="2540000" y="2182813"/>
          <p14:tracePt t="90450" x="2503488" y="2192338"/>
          <p14:tracePt t="90458" x="2457450" y="2192338"/>
          <p14:tracePt t="90466" x="2430463" y="2192338"/>
          <p14:tracePt t="90473" x="2384425" y="2209800"/>
          <p14:tracePt t="90480" x="2347913" y="2209800"/>
          <p14:tracePt t="90488" x="2301875" y="2209800"/>
          <p14:tracePt t="90496" x="2228850" y="2219325"/>
          <p14:tracePt t="90502" x="2174875" y="2228850"/>
          <p14:tracePt t="90511" x="2109788" y="2236788"/>
          <p14:tracePt t="90519" x="2055813" y="2236788"/>
          <p14:tracePt t="90526" x="2019300" y="2255838"/>
          <p14:tracePt t="90534" x="1982788" y="2255838"/>
          <p14:tracePt t="90541" x="1954213" y="2255838"/>
          <p14:tracePt t="90549" x="1927225" y="2255838"/>
          <p14:tracePt t="90556" x="1900238" y="2255838"/>
          <p14:tracePt t="90565" x="1854200" y="2255838"/>
          <p14:tracePt t="90571" x="1827213" y="2255838"/>
          <p14:tracePt t="90578" x="1800225" y="2265363"/>
          <p14:tracePt t="90586" x="1781175" y="2265363"/>
          <p14:tracePt t="90594" x="1763713" y="2265363"/>
          <p14:tracePt t="90601" x="1754188" y="2265363"/>
          <p14:tracePt t="90609" x="1735138" y="2273300"/>
          <p14:tracePt t="90617" x="1727200" y="2273300"/>
          <p14:tracePt t="90624" x="1690688" y="2273300"/>
          <p14:tracePt t="90633" x="1662113" y="2282825"/>
          <p14:tracePt t="90639" x="1625600" y="2292350"/>
          <p14:tracePt t="90649" x="1579563" y="2301875"/>
          <p14:tracePt t="90654" x="1516063" y="2309813"/>
          <p14:tracePt t="90663" x="1489075" y="2319338"/>
          <p14:tracePt t="90669" x="1452563" y="2338388"/>
          <p14:tracePt t="90678" x="1416050" y="2338388"/>
          <p14:tracePt t="90684" x="1379538" y="2346325"/>
          <p14:tracePt t="90693" x="1316038" y="2365375"/>
          <p14:tracePt t="90700" x="1287463" y="2365375"/>
          <p14:tracePt t="90708" x="1260475" y="2365375"/>
          <p14:tracePt t="90716" x="1233488" y="2374900"/>
          <p14:tracePt t="90723" x="1206500" y="2374900"/>
          <p14:tracePt t="90732" x="1196975" y="2374900"/>
          <p14:tracePt t="90738" x="1187450" y="2382838"/>
          <p14:tracePt t="90753" x="1177925" y="2382838"/>
          <p14:tracePt t="91019" x="1243013" y="2401888"/>
          <p14:tracePt t="91027" x="1370013" y="2428875"/>
          <p14:tracePt t="91034" x="1470025" y="2438400"/>
          <p14:tracePt t="91042" x="1635125" y="2474913"/>
          <p14:tracePt t="91050" x="1744663" y="2484438"/>
          <p14:tracePt t="91057" x="1854200" y="2501900"/>
          <p14:tracePt t="91066" x="1963738" y="2501900"/>
          <p14:tracePt t="91072" x="2036763" y="2501900"/>
          <p14:tracePt t="91082" x="2165350" y="2501900"/>
          <p14:tracePt t="91088" x="2255838" y="2501900"/>
          <p14:tracePt t="91096" x="2384425" y="2501900"/>
          <p14:tracePt t="91103" x="2484438" y="2501900"/>
          <p14:tracePt t="91111" x="2613025" y="2501900"/>
          <p14:tracePt t="91118" x="2722563" y="2501900"/>
          <p14:tracePt t="91126" x="2832100" y="2501900"/>
          <p14:tracePt t="91133" x="2905125" y="2501900"/>
          <p14:tracePt t="91141" x="2978150" y="2501900"/>
          <p14:tracePt t="91149" x="3051175" y="2501900"/>
          <p14:tracePt t="91156" x="3141663" y="2501900"/>
          <p14:tracePt t="91165" x="3233738" y="2492375"/>
          <p14:tracePt t="91171" x="3343275" y="2492375"/>
          <p14:tracePt t="91179" x="3443288" y="2492375"/>
          <p14:tracePt t="91186" x="3535363" y="2492375"/>
          <p14:tracePt t="91195" x="3662363" y="2484438"/>
          <p14:tracePt t="91201" x="3735388" y="2465388"/>
          <p14:tracePt t="91209" x="3817938" y="2455863"/>
          <p14:tracePt t="91217" x="3873500" y="2455863"/>
          <p14:tracePt t="91225" x="3927475" y="2455863"/>
          <p14:tracePt t="91233" x="4037013" y="2438400"/>
          <p14:tracePt t="91240" x="4129088" y="2438400"/>
          <p14:tracePt t="91249" x="4219575" y="2438400"/>
          <p14:tracePt t="91254" x="4348163" y="2438400"/>
          <p14:tracePt t="91263" x="4440238" y="2438400"/>
          <p14:tracePt t="91270" x="4557713" y="2438400"/>
          <p14:tracePt t="91278" x="4613275" y="2428875"/>
          <p14:tracePt t="91285" x="4659313" y="2428875"/>
          <p14:tracePt t="91293" x="4740275" y="2428875"/>
          <p14:tracePt t="91300" x="4795838" y="2428875"/>
          <p14:tracePt t="91309" x="4868863" y="2428875"/>
          <p14:tracePt t="91316" x="4951413" y="2428875"/>
          <p14:tracePt t="91323" x="5060950" y="2428875"/>
          <p14:tracePt t="91332" x="5133975" y="2428875"/>
          <p14:tracePt t="91338" x="5207000" y="2428875"/>
          <p14:tracePt t="91346" x="5280025" y="2428875"/>
          <p14:tracePt t="91354" x="5334000" y="2428875"/>
          <p14:tracePt t="91362" x="5353050" y="2428875"/>
          <p14:tracePt t="91369" x="5370513" y="2428875"/>
          <p14:tracePt t="91377" x="5380038" y="2428875"/>
          <p14:tracePt t="91384" x="5399088" y="2428875"/>
          <p14:tracePt t="91446" x="5408613" y="2428875"/>
          <p14:tracePt t="96344" x="5399088" y="2438400"/>
          <p14:tracePt t="96352" x="5380038" y="2447925"/>
          <p14:tracePt t="96359" x="5343525" y="2455863"/>
          <p14:tracePt t="96366" x="5326063" y="2465388"/>
          <p14:tracePt t="96374" x="5307013" y="2474913"/>
          <p14:tracePt t="96381" x="5280025" y="2484438"/>
          <p14:tracePt t="96389" x="5260975" y="2492375"/>
          <p14:tracePt t="96399" x="5243513" y="2492375"/>
          <p14:tracePt t="96404" x="5224463" y="2501900"/>
          <p14:tracePt t="96412" x="5207000" y="2520950"/>
          <p14:tracePt t="96420" x="5187950" y="2520950"/>
          <p14:tracePt t="96428" x="5170488" y="2528888"/>
          <p14:tracePt t="96435" x="5151438" y="2528888"/>
          <p14:tracePt t="96443" x="5143500" y="2528888"/>
          <p14:tracePt t="96450" x="5114925" y="2538413"/>
          <p14:tracePt t="96458" x="5097463" y="2547938"/>
          <p14:tracePt t="96466" x="5070475" y="2547938"/>
          <p14:tracePt t="96473" x="5024438" y="2557463"/>
          <p14:tracePt t="96481" x="4997450" y="2565400"/>
          <p14:tracePt t="96488" x="4951413" y="2574925"/>
          <p14:tracePt t="96497" x="4905375" y="2611438"/>
          <p14:tracePt t="96504" x="4851400" y="2620963"/>
          <p14:tracePt t="96512" x="4813300" y="2630488"/>
          <p14:tracePt t="96519" x="4776788" y="2638425"/>
          <p14:tracePt t="96526" x="4732338" y="2638425"/>
          <p14:tracePt t="96534" x="4676775" y="2657475"/>
          <p14:tracePt t="96542" x="4649788" y="2667000"/>
          <p14:tracePt t="96549" x="4594225" y="2674938"/>
          <p14:tracePt t="96556" x="4557713" y="2674938"/>
          <p14:tracePt t="96564" x="4521200" y="2674938"/>
          <p14:tracePt t="96572" x="4448175" y="2674938"/>
          <p14:tracePt t="96579" x="4394200" y="2674938"/>
          <p14:tracePt t="96587" x="4330700" y="2657475"/>
          <p14:tracePt t="96596" x="4275138" y="2657475"/>
          <p14:tracePt t="96603" x="4219575" y="2647950"/>
          <p14:tracePt t="96609" x="4175125" y="2638425"/>
          <p14:tracePt t="96618" x="4129088" y="2630488"/>
          <p14:tracePt t="96625" x="4056063" y="2611438"/>
          <p14:tracePt t="96632" x="3992563" y="2593975"/>
          <p14:tracePt t="96640" x="3927475" y="2565400"/>
          <p14:tracePt t="96648" x="3873500" y="2538413"/>
          <p14:tracePt t="96656" x="3773488" y="2511425"/>
          <p14:tracePt t="96663" x="3690938" y="2474913"/>
          <p14:tracePt t="96671" x="3581400" y="2447925"/>
          <p14:tracePt t="96679" x="3479800" y="2401888"/>
          <p14:tracePt t="96686" x="3398838" y="2374900"/>
          <p14:tracePt t="96695" x="3306763" y="2346325"/>
          <p14:tracePt t="96701" x="3206750" y="2309813"/>
          <p14:tracePt t="96709" x="3105150" y="2246313"/>
          <p14:tracePt t="96716" x="2978150" y="2209800"/>
          <p14:tracePt t="96724" x="2878138" y="2163763"/>
          <p14:tracePt t="96731" x="2776538" y="2119313"/>
          <p14:tracePt t="96739" x="2713038" y="2073275"/>
          <p14:tracePt t="96747" x="2620963" y="2046288"/>
          <p14:tracePt t="96755" x="2466975" y="2000250"/>
          <p14:tracePt t="96762" x="2357438" y="1954213"/>
          <p14:tracePt t="96770" x="2201863" y="1908175"/>
          <p14:tracePt t="96778" x="2092325" y="1890713"/>
          <p14:tracePt t="96785" x="1946275" y="1862138"/>
          <p14:tracePt t="96793" x="1827213" y="1835150"/>
          <p14:tracePt t="96800" x="1698625" y="1835150"/>
          <p14:tracePt t="96808" x="1571625" y="1825625"/>
          <p14:tracePt t="96815" x="1425575" y="1808163"/>
          <p14:tracePt t="96823" x="1296988" y="1808163"/>
          <p14:tracePt t="96830" x="1169988" y="1808163"/>
          <p14:tracePt t="96838" x="1058863" y="1808163"/>
          <p14:tracePt t="96846" x="949325" y="1808163"/>
          <p14:tracePt t="96854" x="858838" y="1808163"/>
          <p14:tracePt t="96862" x="795338" y="1825625"/>
          <p14:tracePt t="96869" x="703263" y="1825625"/>
          <p14:tracePt t="96878" x="612775" y="1854200"/>
          <p14:tracePt t="96884" x="511175" y="1862138"/>
          <p14:tracePt t="96897" x="457200" y="1862138"/>
          <p14:tracePt t="96902" x="411163" y="1871663"/>
          <p14:tracePt t="96906" x="374650" y="1890713"/>
          <p14:tracePt t="96915" x="355600" y="1898650"/>
          <p14:tracePt t="96922" x="311150" y="1908175"/>
          <p14:tracePt t="96929" x="301625" y="1908175"/>
          <p14:tracePt t="96936" x="292100" y="1917700"/>
          <p14:tracePt t="97013" x="292100" y="1927225"/>
          <p14:tracePt t="97020" x="292100" y="1944688"/>
          <p14:tracePt t="97028" x="292100" y="1981200"/>
          <p14:tracePt t="97035" x="301625" y="2036763"/>
          <p14:tracePt t="97045" x="311150" y="2073275"/>
          <p14:tracePt t="97051" x="347663" y="2127250"/>
          <p14:tracePt t="97059" x="365125" y="2173288"/>
          <p14:tracePt t="97065" x="392113" y="2219325"/>
          <p14:tracePt t="97074" x="428625" y="2265363"/>
          <p14:tracePt t="97083" x="457200" y="2292350"/>
          <p14:tracePt t="97088" x="493713" y="2328863"/>
          <p14:tracePt t="97096" x="511175" y="2355850"/>
          <p14:tracePt t="97104" x="557213" y="2374900"/>
          <p14:tracePt t="97112" x="584200" y="2401888"/>
          <p14:tracePt t="97119" x="620713" y="2447925"/>
          <p14:tracePt t="97128" x="649288" y="2465388"/>
          <p14:tracePt t="97134" x="685800" y="2484438"/>
          <p14:tracePt t="97142" x="739775" y="2492375"/>
          <p14:tracePt t="97149" x="766763" y="2520950"/>
          <p14:tracePt t="97157" x="812800" y="2528888"/>
          <p14:tracePt t="97165" x="849313" y="2538413"/>
          <p14:tracePt t="97172" x="885825" y="2547938"/>
          <p14:tracePt t="97179" x="949325" y="2557463"/>
          <p14:tracePt t="97188" x="995363" y="2565400"/>
          <p14:tracePt t="97196" x="1022350" y="2565400"/>
          <p14:tracePt t="97202" x="1058863" y="2584450"/>
          <p14:tracePt t="97211" x="1087438" y="2593975"/>
          <p14:tracePt t="97218" x="1123950" y="2601913"/>
          <p14:tracePt t="97225" x="1150938" y="2620963"/>
          <p14:tracePt t="97233" x="1160463" y="2620963"/>
          <p14:tracePt t="97241" x="1187450" y="2630488"/>
          <p14:tracePt t="97263" x="1196975" y="2630488"/>
          <p14:tracePt t="97939" x="1206500" y="2620963"/>
          <p14:tracePt t="97954" x="1214438" y="2620963"/>
          <p14:tracePt t="97962" x="1223963" y="2611438"/>
          <p14:tracePt t="97970" x="1233488" y="2611438"/>
          <p14:tracePt t="97978" x="1250950" y="2611438"/>
          <p14:tracePt t="97985" x="1270000" y="2593975"/>
          <p14:tracePt t="98000" x="1279525" y="2593975"/>
          <p14:tracePt t="98008" x="1296988" y="2584450"/>
          <p14:tracePt t="98015" x="1306513" y="2574925"/>
          <p14:tracePt t="98023" x="1316038" y="2574925"/>
          <p14:tracePt t="98030" x="1323975" y="2565400"/>
          <p14:tracePt t="98039" x="1333500" y="2565400"/>
          <p14:tracePt t="98046" x="1333500" y="2557463"/>
          <p14:tracePt t="98054" x="1343025" y="2547938"/>
          <p14:tracePt t="98061" x="1360488" y="2547938"/>
          <p14:tracePt t="98068" x="1370013" y="2538413"/>
          <p14:tracePt t="98077" x="1397000" y="2538413"/>
          <p14:tracePt t="98091" x="1425575" y="2528888"/>
          <p14:tracePt t="98099" x="1433513" y="2528888"/>
          <p14:tracePt t="98107" x="1433513" y="2520950"/>
          <p14:tracePt t="98122" x="1443038" y="2520950"/>
          <p14:tracePt t="98176" x="1452563" y="2520950"/>
          <p14:tracePt t="98197" x="1452563" y="2511425"/>
          <p14:tracePt t="98221" x="1462088" y="2511425"/>
          <p14:tracePt t="98228" x="1479550" y="2511425"/>
          <p14:tracePt t="98235" x="1489075" y="2501900"/>
          <p14:tracePt t="98251" x="1498600" y="2501900"/>
          <p14:tracePt t="98281" x="1506538" y="2501900"/>
          <p14:tracePt t="98296" x="1516063" y="2501900"/>
          <p14:tracePt t="98304" x="1535113" y="2484438"/>
          <p14:tracePt t="98311" x="1543050" y="2484438"/>
          <p14:tracePt t="98319" x="1571625" y="2484438"/>
          <p14:tracePt t="98328" x="1589088" y="2484438"/>
          <p14:tracePt t="98334" x="1598613" y="2484438"/>
          <p14:tracePt t="98345" x="1598613" y="2474913"/>
          <p14:tracePt t="98357" x="1608138" y="2474913"/>
          <p14:tracePt t="98365" x="1617663" y="2474913"/>
          <p14:tracePt t="98373" x="1625600" y="2474913"/>
          <p14:tracePt t="98379" x="1635125" y="2474913"/>
          <p14:tracePt t="98388" x="1644650" y="2474913"/>
          <p14:tracePt t="98403" x="1644650" y="2465388"/>
          <p14:tracePt t="98410" x="1662113" y="2465388"/>
          <p14:tracePt t="98418" x="1698625" y="2465388"/>
          <p14:tracePt t="98427" x="1735138" y="2465388"/>
          <p14:tracePt t="98433" x="1754188" y="2465388"/>
          <p14:tracePt t="98441" x="1771650" y="2465388"/>
          <p14:tracePt t="98448" x="1790700" y="2465388"/>
          <p14:tracePt t="98456" x="1800225" y="2465388"/>
          <p14:tracePt t="98463" x="1808163" y="2465388"/>
          <p14:tracePt t="98471" x="1817688" y="2465388"/>
          <p14:tracePt t="98479" x="1827213" y="2465388"/>
          <p14:tracePt t="98487" x="1836738" y="2465388"/>
          <p14:tracePt t="98494" x="1844675" y="2465388"/>
          <p14:tracePt t="98502" x="1854200" y="2465388"/>
          <p14:tracePt t="98510" x="1873250" y="2465388"/>
          <p14:tracePt t="98539" x="1881188" y="2465388"/>
          <p14:tracePt t="98555" x="1890713" y="2465388"/>
          <p14:tracePt t="98562" x="1900238" y="2465388"/>
          <p14:tracePt t="98570" x="1909763" y="2465388"/>
          <p14:tracePt t="98578" x="1917700" y="2465388"/>
          <p14:tracePt t="98594" x="1927225" y="2465388"/>
          <p14:tracePt t="98600" x="1936750" y="2465388"/>
          <p14:tracePt t="98615" x="1946275" y="2465388"/>
          <p14:tracePt t="98623" x="1954213" y="2465388"/>
          <p14:tracePt t="98630" x="1963738" y="2465388"/>
          <p14:tracePt t="98638" x="1982788" y="2465388"/>
          <p14:tracePt t="98654" x="2009775" y="2465388"/>
          <p14:tracePt t="98661" x="2027238" y="2465388"/>
          <p14:tracePt t="98669" x="2046288" y="2465388"/>
          <p14:tracePt t="98678" x="2063750" y="2465388"/>
          <p14:tracePt t="98684" x="2082800" y="2465388"/>
          <p14:tracePt t="98692" x="2100263" y="2465388"/>
          <p14:tracePt t="98699" x="2119313" y="2465388"/>
          <p14:tracePt t="98707" x="2136775" y="2465388"/>
          <p14:tracePt t="98714" x="2155825" y="2465388"/>
          <p14:tracePt t="98722" x="2174875" y="2465388"/>
          <p14:tracePt t="98737" x="2182813" y="2465388"/>
          <p14:tracePt t="98745" x="2192338" y="2465388"/>
          <p14:tracePt t="98753" x="2201863" y="2465388"/>
          <p14:tracePt t="98761" x="2228850" y="2465388"/>
          <p14:tracePt t="98768" x="2265363" y="2465388"/>
          <p14:tracePt t="98776" x="2301875" y="2465388"/>
          <p14:tracePt t="98782" x="2338388" y="2465388"/>
          <p14:tracePt t="98790" x="2357438" y="2465388"/>
          <p14:tracePt t="98797" x="2374900" y="2484438"/>
          <p14:tracePt t="98806" x="2384425" y="2484438"/>
          <p14:tracePt t="98812" x="2401888" y="2484438"/>
          <p14:tracePt t="98821" x="2420938" y="2484438"/>
          <p14:tracePt t="98829" x="2430463" y="2484438"/>
          <p14:tracePt t="98835" x="2438400" y="2484438"/>
          <p14:tracePt t="98844" x="2447925" y="2484438"/>
          <p14:tracePt t="98851" x="2466975" y="2492375"/>
          <p14:tracePt t="98859" x="2474913" y="2492375"/>
          <p14:tracePt t="98865" x="2503488" y="2492375"/>
          <p14:tracePt t="98874" x="2520950" y="2492375"/>
          <p14:tracePt t="98881" x="2540000" y="2492375"/>
          <p14:tracePt t="98889" x="2557463" y="2492375"/>
          <p14:tracePt t="98896" x="2576513" y="2492375"/>
          <p14:tracePt t="98905" x="2584450" y="2492375"/>
          <p14:tracePt t="98912" x="2603500" y="2492375"/>
          <p14:tracePt t="98919" x="2620963" y="2501900"/>
          <p14:tracePt t="98928" x="2657475" y="2501900"/>
          <p14:tracePt t="98944" x="2676525" y="2501900"/>
          <p14:tracePt t="98950" x="2695575" y="2501900"/>
          <p14:tracePt t="98957" x="2703513" y="2501900"/>
          <p14:tracePt t="98965" x="2713038" y="2501900"/>
          <p14:tracePt t="98973" x="2722563" y="2501900"/>
          <p14:tracePt t="98980" x="2732088" y="2501900"/>
          <p14:tracePt t="99003" x="2740025" y="2501900"/>
          <p14:tracePt t="99011" x="2749550" y="2501900"/>
          <p14:tracePt t="99018" x="2768600" y="2501900"/>
          <p14:tracePt t="99027" x="2776538" y="2511425"/>
          <p14:tracePt t="99033" x="2805113" y="2511425"/>
          <p14:tracePt t="99049" x="2822575" y="2520950"/>
          <p14:tracePt t="99056" x="2841625" y="2520950"/>
          <p14:tracePt t="99071" x="2849563" y="2520950"/>
          <p14:tracePt t="99087" x="2859088" y="2520950"/>
          <p14:tracePt t="99102" x="2868613" y="2520950"/>
          <p14:tracePt t="99111" x="2886075" y="2520950"/>
          <p14:tracePt t="99116" x="2914650" y="2528888"/>
          <p14:tracePt t="99124" x="2932113" y="2528888"/>
          <p14:tracePt t="99132" x="2959100" y="2528888"/>
          <p14:tracePt t="99140" x="2995613" y="2528888"/>
          <p14:tracePt t="99146" x="3005138" y="2528888"/>
          <p14:tracePt t="99155" x="3024188" y="2528888"/>
          <p14:tracePt t="99162" x="3032125" y="2528888"/>
          <p14:tracePt t="99170" x="3051175" y="2528888"/>
          <p14:tracePt t="99178" x="3068638" y="2528888"/>
          <p14:tracePt t="99184" x="3078163" y="2528888"/>
          <p14:tracePt t="99194" x="3097213" y="2528888"/>
          <p14:tracePt t="99200" x="3114675" y="2528888"/>
          <p14:tracePt t="99210" x="3141663" y="2528888"/>
          <p14:tracePt t="99215" x="3160713" y="2528888"/>
          <p14:tracePt t="99223" x="3178175" y="2528888"/>
          <p14:tracePt t="99230" x="3197225" y="2528888"/>
          <p14:tracePt t="99245" x="3214688" y="2528888"/>
          <p14:tracePt t="99254" x="3233738" y="2528888"/>
          <p14:tracePt t="99262" x="3252788" y="2538413"/>
          <p14:tracePt t="99268" x="3270250" y="2538413"/>
          <p14:tracePt t="99277" x="3316288" y="2538413"/>
          <p14:tracePt t="99284" x="3343275" y="2557463"/>
          <p14:tracePt t="99293" x="3362325" y="2557463"/>
          <p14:tracePt t="99299" x="3370263" y="2557463"/>
          <p14:tracePt t="99307" x="3379788" y="2557463"/>
          <p14:tracePt t="99322" x="3389313" y="2557463"/>
          <p14:tracePt t="99329" x="3398838" y="2557463"/>
          <p14:tracePt t="99345" x="3406775" y="2557463"/>
          <p14:tracePt t="99353" x="3416300" y="2557463"/>
          <p14:tracePt t="99367" x="3425825" y="2557463"/>
          <p14:tracePt t="99383" x="3435350" y="2557463"/>
          <p14:tracePt t="99390" x="3452813" y="2557463"/>
          <p14:tracePt t="99397" x="3471863" y="2557463"/>
          <p14:tracePt t="99406" x="3489325" y="2557463"/>
          <p14:tracePt t="99412" x="3516313" y="2574925"/>
          <p14:tracePt t="99421" x="3544888" y="2574925"/>
          <p14:tracePt t="99429" x="3562350" y="2574925"/>
          <p14:tracePt t="99436" x="3598863" y="2574925"/>
          <p14:tracePt t="99445" x="3635375" y="2574925"/>
          <p14:tracePt t="99451" x="3654425" y="2574925"/>
          <p14:tracePt t="99460" x="3681413" y="2584450"/>
          <p14:tracePt t="99466" x="3717925" y="2584450"/>
          <p14:tracePt t="99474" x="3744913" y="2584450"/>
          <p14:tracePt t="99481" x="3773488" y="2584450"/>
          <p14:tracePt t="99489" x="3800475" y="2584450"/>
          <p14:tracePt t="99496" x="3827463" y="2584450"/>
          <p14:tracePt t="99505" x="3863975" y="2584450"/>
          <p14:tracePt t="99512" x="3890963" y="2584450"/>
          <p14:tracePt t="99519" x="3919538" y="2584450"/>
          <p14:tracePt t="99528" x="3963988" y="2593975"/>
          <p14:tracePt t="99535" x="4000500" y="2593975"/>
          <p14:tracePt t="99544" x="4029075" y="2593975"/>
          <p14:tracePt t="99550" x="4037013" y="2593975"/>
          <p14:tracePt t="99558" x="4056063" y="2593975"/>
          <p14:tracePt t="99565" x="4065588" y="2593975"/>
          <p14:tracePt t="99573" x="4073525" y="2593975"/>
          <p14:tracePt t="99588" x="4092575" y="2593975"/>
          <p14:tracePt t="99596" x="4102100" y="2593975"/>
          <p14:tracePt t="99603" x="4119563" y="2593975"/>
          <p14:tracePt t="99611" x="4129088" y="2593975"/>
          <p14:tracePt t="99618" x="4146550" y="2593975"/>
          <p14:tracePt t="99627" x="4165600" y="2593975"/>
          <p14:tracePt t="99634" x="4192588" y="2593975"/>
          <p14:tracePt t="99642" x="4211638" y="2593975"/>
          <p14:tracePt t="99649" x="4229100" y="2593975"/>
          <p14:tracePt t="99656" x="4248150" y="2593975"/>
          <p14:tracePt t="99663" x="4265613" y="2593975"/>
          <p14:tracePt t="99672" x="4292600" y="2593975"/>
          <p14:tracePt t="99679" x="4302125" y="2593975"/>
          <p14:tracePt t="99687" x="4311650" y="2593975"/>
          <p14:tracePt t="99695" x="4321175" y="2593975"/>
          <p14:tracePt t="99702" x="4338638" y="2584450"/>
          <p14:tracePt t="99711" x="4357688" y="2584450"/>
          <p14:tracePt t="99717" x="4375150" y="2574925"/>
          <p14:tracePt t="99726" x="4384675" y="2574925"/>
          <p14:tracePt t="99732" x="4394200" y="2574925"/>
          <p14:tracePt t="99740" x="4403725" y="2565400"/>
          <p14:tracePt t="99747" x="4411663" y="2565400"/>
          <p14:tracePt t="99777" x="4430713" y="2557463"/>
          <p14:tracePt t="99801" x="4448175" y="2557463"/>
          <p14:tracePt t="99809" x="4457700" y="2557463"/>
          <p14:tracePt t="99815" x="4467225" y="2547938"/>
          <p14:tracePt t="99824" x="4476750" y="2547938"/>
          <p14:tracePt t="99831" x="4494213" y="2547938"/>
          <p14:tracePt t="99839" x="4513263" y="2538413"/>
          <p14:tracePt t="99846" x="4530725" y="2528888"/>
          <p14:tracePt t="99854" x="4549775" y="2528888"/>
          <p14:tracePt t="99868" x="4567238" y="2520950"/>
          <p14:tracePt t="99877" x="4586288" y="2520950"/>
          <p14:tracePt t="99895" x="4613275" y="2520950"/>
          <p14:tracePt t="99900" x="4622800" y="2511425"/>
          <p14:tracePt t="99907" x="4640263" y="2511425"/>
          <p14:tracePt t="99914" x="4649788" y="2511425"/>
          <p14:tracePt t="99922" x="4649788" y="2492375"/>
          <p14:tracePt t="99938" x="4659313" y="2492375"/>
          <p14:tracePt t="99953" x="4667250" y="2492375"/>
          <p14:tracePt t="99968" x="4676775" y="2492375"/>
          <p14:tracePt t="99983" x="4686300" y="2492375"/>
          <p14:tracePt t="99991" x="4695825" y="2492375"/>
          <p14:tracePt t="100006" x="4703763" y="2492375"/>
          <p14:tracePt t="100021" x="4703763" y="2484438"/>
          <p14:tracePt t="100028" x="4713288" y="2484438"/>
          <p14:tracePt t="100045" x="4722813" y="2484438"/>
          <p14:tracePt t="100067" x="4732338" y="2484438"/>
          <p14:tracePt t="100089" x="4759325" y="2484438"/>
          <p14:tracePt t="100096" x="4768850" y="2474913"/>
          <p14:tracePt t="100105" x="4776788" y="2474913"/>
          <p14:tracePt t="100135" x="4786313" y="2474913"/>
          <p14:tracePt t="100166" x="4786313" y="2465388"/>
          <p14:tracePt t="100265" x="4795838" y="2465388"/>
          <p14:tracePt t="100279" x="4813300" y="2465388"/>
          <p14:tracePt t="100286" x="4822825" y="2465388"/>
          <p14:tracePt t="100294" x="4832350" y="2465388"/>
          <p14:tracePt t="100310" x="4851400" y="2465388"/>
          <p14:tracePt t="100317" x="4859338" y="2465388"/>
          <p14:tracePt t="100333" x="4868863" y="2465388"/>
          <p14:tracePt t="100340" x="4878388" y="2465388"/>
          <p14:tracePt t="100347" x="4895850" y="2465388"/>
          <p14:tracePt t="100355" x="4905375" y="2465388"/>
          <p14:tracePt t="100371" x="4914900" y="2465388"/>
          <p14:tracePt t="100378" x="4924425" y="2465388"/>
          <p14:tracePt t="100386" x="4932363" y="2465388"/>
          <p14:tracePt t="100401" x="4941888" y="2465388"/>
          <p14:tracePt t="100416" x="4951413" y="2465388"/>
          <p14:tracePt t="100431" x="4960938" y="2465388"/>
          <p14:tracePt t="101739" x="4968875" y="2465388"/>
          <p14:tracePt t="101776" x="4978400" y="2465388"/>
          <p14:tracePt t="102453" x="4905375" y="2465388"/>
          <p14:tracePt t="102459" x="4795838" y="2465388"/>
          <p14:tracePt t="102467" x="4732338" y="2465388"/>
          <p14:tracePt t="102475" x="4622800" y="2474913"/>
          <p14:tracePt t="102483" x="4549775" y="2492375"/>
          <p14:tracePt t="102492" x="4521200" y="2492375"/>
          <p14:tracePt t="102498" x="4484688" y="2492375"/>
          <p14:tracePt t="102506" x="4476750" y="2492375"/>
          <p14:tracePt t="102513" x="4440238" y="2501900"/>
          <p14:tracePt t="102521" x="4367213" y="2501900"/>
          <p14:tracePt t="102528" x="4311650" y="2501900"/>
          <p14:tracePt t="102537" x="4256088" y="2511425"/>
          <p14:tracePt t="102543" x="4183063" y="2511425"/>
          <p14:tracePt t="102552" x="4119563" y="2520950"/>
          <p14:tracePt t="102559" x="4065588" y="2520950"/>
          <p14:tracePt t="102567" x="3983038" y="2538413"/>
          <p14:tracePt t="102575" x="3927475" y="2538413"/>
          <p14:tracePt t="102582" x="3873500" y="2547938"/>
          <p14:tracePt t="102589" x="3817938" y="2547938"/>
          <p14:tracePt t="102596" x="3754438" y="2547938"/>
          <p14:tracePt t="102605" x="3727450" y="2547938"/>
          <p14:tracePt t="102611" x="3698875" y="2557463"/>
          <p14:tracePt t="102620" x="3654425" y="2557463"/>
          <p14:tracePt t="102627" x="3625850" y="2565400"/>
          <p14:tracePt t="102635" x="3571875" y="2565400"/>
          <p14:tracePt t="102643" x="3516313" y="2584450"/>
          <p14:tracePt t="102649" x="3471863" y="2593975"/>
          <p14:tracePt t="102658" x="3425825" y="2601913"/>
          <p14:tracePt t="102664" x="3379788" y="2620963"/>
          <p14:tracePt t="102675" x="3343275" y="2638425"/>
          <p14:tracePt t="102680" x="3306763" y="2647950"/>
          <p14:tracePt t="102689" x="3279775" y="2647950"/>
          <p14:tracePt t="102695" x="3243263" y="2657475"/>
          <p14:tracePt t="102704" x="3197225" y="2667000"/>
          <p14:tracePt t="102711" x="3178175" y="2667000"/>
          <p14:tracePt t="102718" x="3160713" y="2667000"/>
          <p14:tracePt t="102726" x="3141663" y="2667000"/>
          <p14:tracePt t="102734" x="3124200" y="2674938"/>
          <p14:tracePt t="102742" x="3114675" y="2674938"/>
          <p14:tracePt t="102749" x="3105150" y="2674938"/>
          <p14:tracePt t="102759" x="3097213" y="2674938"/>
          <p14:tracePt t="102764" x="3087688" y="2684463"/>
          <p14:tracePt t="102771" x="3078163" y="2684463"/>
          <p14:tracePt t="102779" x="3051175" y="2684463"/>
          <p14:tracePt t="102787" x="3041650" y="2684463"/>
          <p14:tracePt t="102794" x="3032125" y="2684463"/>
          <p14:tracePt t="103114" x="3060700" y="2684463"/>
          <p14:tracePt t="103121" x="3114675" y="2693988"/>
          <p14:tracePt t="103129" x="3178175" y="2693988"/>
          <p14:tracePt t="103136" x="3214688" y="2693988"/>
          <p14:tracePt t="103143" x="3297238" y="2693988"/>
          <p14:tracePt t="103152" x="3362325" y="2693988"/>
          <p14:tracePt t="103159" x="3435350" y="2693988"/>
          <p14:tracePt t="103167" x="3525838" y="2693988"/>
          <p14:tracePt t="103176" x="3598863" y="2703513"/>
          <p14:tracePt t="103182" x="3671888" y="2703513"/>
          <p14:tracePt t="103191" x="3717925" y="2720975"/>
          <p14:tracePt t="103197" x="3754438" y="2720975"/>
          <p14:tracePt t="103205" x="3800475" y="2720975"/>
          <p14:tracePt t="103212" x="3827463" y="2730500"/>
          <p14:tracePt t="103220" x="3846513" y="2730500"/>
          <p14:tracePt t="103227" x="3890963" y="2730500"/>
          <p14:tracePt t="103236" x="3919538" y="2740025"/>
          <p14:tracePt t="103243" x="3946525" y="2740025"/>
          <p14:tracePt t="103251" x="3973513" y="2740025"/>
          <p14:tracePt t="103259" x="3992563" y="2740025"/>
          <p14:tracePt t="103266" x="4010025" y="2740025"/>
          <p14:tracePt t="103275" x="4029075" y="2740025"/>
          <p14:tracePt t="103281" x="4056063" y="2740025"/>
          <p14:tracePt t="103288" x="4073525" y="2740025"/>
          <p14:tracePt t="103296" x="4083050" y="2747963"/>
          <p14:tracePt t="103304" x="4110038" y="2747963"/>
          <p14:tracePt t="103311" x="4138613" y="2747963"/>
          <p14:tracePt t="103319" x="4156075" y="2767013"/>
          <p14:tracePt t="103327" x="4175125" y="2767013"/>
          <p14:tracePt t="103334" x="4192588" y="2767013"/>
          <p14:tracePt t="103342" x="4219575" y="2776538"/>
          <p14:tracePt t="103358" x="4238625" y="2776538"/>
          <p14:tracePt t="103365" x="4248150" y="2776538"/>
          <p14:tracePt t="103374" x="4256088" y="2784475"/>
          <p14:tracePt t="103380" x="4265613" y="2784475"/>
          <p14:tracePt t="103394" x="4275138" y="2784475"/>
          <p14:tracePt t="103403" x="4284663" y="2784475"/>
          <p14:tracePt t="103418" x="4292600" y="2784475"/>
          <p14:tracePt t="103426" x="4302125" y="2794000"/>
          <p14:tracePt t="103432" x="4321175" y="2794000"/>
          <p14:tracePt t="103440" x="4330700" y="2794000"/>
          <p14:tracePt t="103449" x="4348163" y="2794000"/>
          <p14:tracePt t="103457" x="4367213" y="2794000"/>
          <p14:tracePt t="103463" x="4403725" y="2794000"/>
          <p14:tracePt t="103472" x="4421188" y="2794000"/>
          <p14:tracePt t="103478" x="4440238" y="2794000"/>
          <p14:tracePt t="103486" x="4457700" y="2794000"/>
          <p14:tracePt t="103493" x="4476750" y="2803525"/>
          <p14:tracePt t="103502" x="4494213" y="2803525"/>
          <p14:tracePt t="103509" x="4521200" y="2803525"/>
          <p14:tracePt t="103517" x="4567238" y="2794000"/>
          <p14:tracePt t="103525" x="4594225" y="2794000"/>
          <p14:tracePt t="103532" x="4649788" y="2794000"/>
          <p14:tracePt t="103541" x="4686300" y="2794000"/>
          <p14:tracePt t="103547" x="4759325" y="2784475"/>
          <p14:tracePt t="103555" x="4832350" y="2794000"/>
          <p14:tracePt t="103562" x="4914900" y="2794000"/>
          <p14:tracePt t="103570" x="4951413" y="2794000"/>
          <p14:tracePt t="103577" x="5005388" y="2784475"/>
          <p14:tracePt t="103585" x="5051425" y="2784475"/>
          <p14:tracePt t="103593" x="5087938" y="2784475"/>
          <p14:tracePt t="103600" x="5133975" y="2784475"/>
          <p14:tracePt t="103609" x="5170488" y="2776538"/>
          <p14:tracePt t="103616" x="5187950" y="2776538"/>
          <p14:tracePt t="103624" x="5207000" y="2776538"/>
          <p14:tracePt t="103630" x="5216525" y="2776538"/>
          <p14:tracePt t="103638" x="5224463" y="2767013"/>
          <p14:tracePt t="103646" x="5243513" y="2767013"/>
          <p14:tracePt t="103654" x="5260975" y="2767013"/>
          <p14:tracePt t="103660" x="5280025" y="2747963"/>
          <p14:tracePt t="103669" x="5297488" y="2747963"/>
          <p14:tracePt t="103676" x="5326063" y="2747963"/>
          <p14:tracePt t="103685" x="5343525" y="2747963"/>
          <p14:tracePt t="103692" x="5380038" y="2740025"/>
          <p14:tracePt t="103699" x="5445125" y="2730500"/>
          <p14:tracePt t="103708" x="5481638" y="2720975"/>
          <p14:tracePt t="103714" x="5545138" y="2720975"/>
          <p14:tracePt t="103722" x="5581650" y="2703513"/>
          <p14:tracePt t="103729" x="5627688" y="2703513"/>
          <p14:tracePt t="103736" x="5681663" y="2703513"/>
          <p14:tracePt t="103744" x="5737225" y="2703513"/>
          <p14:tracePt t="103752" x="5764213" y="2703513"/>
          <p14:tracePt t="103759" x="5791200" y="2703513"/>
          <p14:tracePt t="103767" x="5800725" y="2703513"/>
          <p14:tracePt t="103776" x="5818188" y="2703513"/>
          <p14:tracePt t="103783" x="5827713" y="2703513"/>
          <p14:tracePt t="103791" x="5846763" y="2703513"/>
          <p14:tracePt t="103798" x="5864225" y="2703513"/>
          <p14:tracePt t="103807" x="5883275" y="2703513"/>
          <p14:tracePt t="104322" x="5846763" y="2711450"/>
          <p14:tracePt t="104328" x="5818188" y="2711450"/>
          <p14:tracePt t="104336" x="5781675" y="2720975"/>
          <p14:tracePt t="104344" x="5773738" y="2720975"/>
          <p14:tracePt t="104352" x="5745163" y="2730500"/>
          <p14:tracePt t="104367" x="5737225" y="2730500"/>
          <p14:tracePt t="104376" x="5718175" y="2730500"/>
          <p14:tracePt t="104383" x="5708650" y="2730500"/>
          <p14:tracePt t="104641" x="5718175" y="2740025"/>
          <p14:tracePt t="104649" x="5737225" y="2757488"/>
          <p14:tracePt t="104657" x="5764213" y="2767013"/>
          <p14:tracePt t="104663" x="5781675" y="2776538"/>
          <p14:tracePt t="104672" x="5818188" y="2794000"/>
          <p14:tracePt t="104679" x="5854700" y="2803525"/>
          <p14:tracePt t="104686" x="5883275" y="2820988"/>
          <p14:tracePt t="104694" x="5891213" y="2820988"/>
          <p14:tracePt t="104702" x="5929313" y="2849563"/>
          <p14:tracePt t="104710" x="5937250" y="2849563"/>
          <p14:tracePt t="104717" x="5956300" y="2857500"/>
          <p14:tracePt t="104731" x="5973763" y="2867025"/>
          <p14:tracePt t="104741" x="5983288" y="2867025"/>
          <p14:tracePt t="104747" x="6002338" y="2867025"/>
          <p14:tracePt t="104757" x="6010275" y="2867025"/>
          <p14:tracePt t="104785" x="6019800" y="2867025"/>
          <p14:tracePt t="104807" x="6029325" y="2867025"/>
          <p14:tracePt t="104823" x="6038850" y="2867025"/>
          <p14:tracePt t="104830" x="6046788" y="2867025"/>
          <p14:tracePt t="104840" x="6056313" y="2867025"/>
          <p14:tracePt t="104846" x="6065838" y="2867025"/>
          <p14:tracePt t="104861" x="6075363" y="2867025"/>
          <p14:tracePt t="104960" x="6083300" y="2867025"/>
          <p14:tracePt t="104967" x="6092825" y="2867025"/>
          <p14:tracePt t="104974" x="6102350" y="2876550"/>
          <p14:tracePt t="104982" x="6111875" y="2876550"/>
          <p14:tracePt t="104991" x="6119813" y="2876550"/>
          <p14:tracePt t="104999" x="6148388" y="2876550"/>
          <p14:tracePt t="105007" x="6165850" y="2876550"/>
          <p14:tracePt t="105013" x="6184900" y="2886075"/>
          <p14:tracePt t="105021" x="6202363" y="2886075"/>
          <p14:tracePt t="105028" x="6229350" y="2894013"/>
          <p14:tracePt t="105035" x="6257925" y="2894013"/>
          <p14:tracePt t="105044" x="6275388" y="2894013"/>
          <p14:tracePt t="105051" x="6330950" y="2913063"/>
          <p14:tracePt t="105059" x="6357938" y="2922588"/>
          <p14:tracePt t="105067" x="6403975" y="2922588"/>
          <p14:tracePt t="105074" x="6430963" y="2930525"/>
          <p14:tracePt t="105081" x="6477000" y="2940050"/>
          <p14:tracePt t="105090" x="6513513" y="2940050"/>
          <p14:tracePt t="105097" x="6559550" y="2949575"/>
          <p14:tracePt t="105106" x="6604000" y="2959100"/>
          <p14:tracePt t="105113" x="6632575" y="2968625"/>
          <p14:tracePt t="105120" x="6669088" y="2968625"/>
          <p14:tracePt t="105127" x="6713538" y="2968625"/>
          <p14:tracePt t="105135" x="6750050" y="2968625"/>
          <p14:tracePt t="105143" x="6786563" y="2986088"/>
          <p14:tracePt t="105150" x="6815138" y="2986088"/>
          <p14:tracePt t="105158" x="6842125" y="2986088"/>
          <p14:tracePt t="105165" x="6896100" y="2986088"/>
          <p14:tracePt t="105173" x="6924675" y="2986088"/>
          <p14:tracePt t="105180" x="6942138" y="2986088"/>
          <p14:tracePt t="105190" x="6969125" y="2986088"/>
          <p14:tracePt t="105195" x="6988175" y="2986088"/>
          <p14:tracePt t="105204" x="7034213" y="2986088"/>
          <p14:tracePt t="105210" x="7070725" y="2986088"/>
          <p14:tracePt t="105219" x="7097713" y="2995613"/>
          <p14:tracePt t="105226" x="7116763" y="2995613"/>
          <p14:tracePt t="105234" x="7153275" y="2995613"/>
          <p14:tracePt t="105242" x="7180263" y="2995613"/>
          <p14:tracePt t="105249" x="7207250" y="2995613"/>
          <p14:tracePt t="105257" x="7253288" y="2995613"/>
          <p14:tracePt t="105264" x="7270750" y="2995613"/>
          <p14:tracePt t="105274" x="7307263" y="2986088"/>
          <p14:tracePt t="105279" x="7335838" y="2986088"/>
          <p14:tracePt t="105287" x="7353300" y="2986088"/>
          <p14:tracePt t="105294" x="7389813" y="2986088"/>
          <p14:tracePt t="105302" x="7426325" y="2986088"/>
          <p14:tracePt t="105309" x="7453313" y="2976563"/>
          <p14:tracePt t="105317" x="7489825" y="2976563"/>
          <p14:tracePt t="105325" x="7499350" y="2976563"/>
          <p14:tracePt t="105332" x="7545388" y="2976563"/>
          <p14:tracePt t="105341" x="7572375" y="2976563"/>
          <p14:tracePt t="105347" x="7600950" y="2976563"/>
          <p14:tracePt t="105357" x="7618413" y="2976563"/>
          <p14:tracePt t="105363" x="7645400" y="2976563"/>
          <p14:tracePt t="105371" x="7691438" y="2976563"/>
          <p14:tracePt t="105378" x="7737475" y="2986088"/>
          <p14:tracePt t="105386" x="7791450" y="2986088"/>
          <p14:tracePt t="105392" x="7827963" y="2995613"/>
          <p14:tracePt t="105400" x="7864475" y="3005138"/>
          <p14:tracePt t="105409" x="7893050" y="3005138"/>
          <p14:tracePt t="105416" x="7910513" y="3022600"/>
          <p14:tracePt t="105424" x="7929563" y="3022600"/>
          <p14:tracePt t="105431" x="7937500" y="3022600"/>
          <p14:tracePt t="105599" x="7764463" y="3049588"/>
          <p14:tracePt t="105606" x="7564438" y="3059113"/>
          <p14:tracePt t="105613" x="7372350" y="3059113"/>
          <p14:tracePt t="105621" x="7226300" y="3059113"/>
          <p14:tracePt t="105628" x="7080250" y="3059113"/>
          <p14:tracePt t="105636" x="6969125" y="3059113"/>
          <p14:tracePt t="105643" x="6896100" y="3059113"/>
          <p14:tracePt t="105652" x="6796088" y="3059113"/>
          <p14:tracePt t="105658" x="6742113" y="3059113"/>
          <p14:tracePt t="105667" x="6713538" y="3049588"/>
          <p14:tracePt t="105675" x="6696075" y="3049588"/>
          <p14:tracePt t="105682" x="6686550" y="3049588"/>
          <p14:tracePt t="105978" x="6713538" y="3049588"/>
          <p14:tracePt t="105986" x="6742113" y="3049588"/>
          <p14:tracePt t="105993" x="6815138" y="3049588"/>
          <p14:tracePt t="106001" x="6869113" y="3059113"/>
          <p14:tracePt t="106009" x="6932613" y="3059113"/>
          <p14:tracePt t="106016" x="6988175" y="3068638"/>
          <p14:tracePt t="106024" x="7043738" y="3068638"/>
          <p14:tracePt t="106030" x="7097713" y="3068638"/>
          <p14:tracePt t="106040" x="7161213" y="3068638"/>
          <p14:tracePt t="106047" x="7216775" y="3086100"/>
          <p14:tracePt t="106056" x="7289800" y="3086100"/>
          <p14:tracePt t="106062" x="7343775" y="3086100"/>
          <p14:tracePt t="106069" x="7380288" y="3086100"/>
          <p14:tracePt t="106076" x="7399338" y="3086100"/>
          <p14:tracePt t="106085" x="7426325" y="3086100"/>
          <p14:tracePt t="106091" x="7453313" y="3086100"/>
          <p14:tracePt t="106100" x="7481888" y="3086100"/>
          <p14:tracePt t="106108" x="7499350" y="3095625"/>
          <p14:tracePt t="106115" x="7526338" y="3095625"/>
          <p14:tracePt t="106124" x="7564438" y="3095625"/>
          <p14:tracePt t="106130" x="7618413" y="3095625"/>
          <p14:tracePt t="106140" x="7645400" y="3095625"/>
          <p14:tracePt t="106145" x="7673975" y="3095625"/>
          <p14:tracePt t="106153" x="7700963" y="3095625"/>
          <p14:tracePt t="106160" x="7727950" y="3095625"/>
          <p14:tracePt t="106168" x="7773988" y="3095625"/>
          <p14:tracePt t="106175" x="7800975" y="3095625"/>
          <p14:tracePt t="106184" x="7820025" y="3095625"/>
          <p14:tracePt t="106191" x="7847013" y="3095625"/>
          <p14:tracePt t="106199" x="7864475" y="3095625"/>
          <p14:tracePt t="106207" x="7883525" y="3095625"/>
          <p14:tracePt t="106214" x="7893050" y="3095625"/>
          <p14:tracePt t="106223" x="7910513" y="3095625"/>
          <p14:tracePt t="106228" x="7937500" y="3095625"/>
          <p14:tracePt t="106237" x="7956550" y="3095625"/>
          <p14:tracePt t="106244" x="7974013" y="3095625"/>
          <p14:tracePt t="106252" x="7993063" y="3095625"/>
          <p14:tracePt t="106258" x="8010525" y="3095625"/>
          <p14:tracePt t="106472" x="7947025" y="3095625"/>
          <p14:tracePt t="106480" x="7874000" y="3095625"/>
          <p14:tracePt t="106487" x="7820025" y="3095625"/>
          <p14:tracePt t="106495" x="7754938" y="3095625"/>
          <p14:tracePt t="106503" x="7718425" y="3095625"/>
          <p14:tracePt t="106510" x="7664450" y="3105150"/>
          <p14:tracePt t="106517" x="7600950" y="3122613"/>
          <p14:tracePt t="106525" x="7545388" y="3132138"/>
          <p14:tracePt t="106533" x="7499350" y="3132138"/>
          <p14:tracePt t="106540" x="7472363" y="3141663"/>
          <p14:tracePt t="106548" x="7445375" y="3141663"/>
          <p14:tracePt t="106557" x="7426325" y="3141663"/>
          <p14:tracePt t="106563" x="7408863" y="3141663"/>
          <p14:tracePt t="106578" x="7389813" y="3141663"/>
          <p14:tracePt t="106593" x="7380288" y="3141663"/>
          <p14:tracePt t="106601" x="7380288" y="3151188"/>
          <p14:tracePt t="106608" x="7372350" y="3151188"/>
          <p14:tracePt t="106965" x="7380288" y="3178175"/>
          <p14:tracePt t="106973" x="7416800" y="3187700"/>
          <p14:tracePt t="106980" x="7435850" y="3205163"/>
          <p14:tracePt t="106988" x="7462838" y="3214688"/>
          <p14:tracePt t="106995" x="7481888" y="3224213"/>
          <p14:tracePt t="107003" x="7499350" y="3232150"/>
          <p14:tracePt t="107010" x="7518400" y="3241675"/>
          <p14:tracePt t="107018" x="7535863" y="3251200"/>
          <p14:tracePt t="107027" x="7554913" y="3260725"/>
          <p14:tracePt t="107034" x="7581900" y="3268663"/>
          <p14:tracePt t="107040" x="7627938" y="3287713"/>
          <p14:tracePt t="107049" x="7637463" y="3287713"/>
          <p14:tracePt t="107056" x="7654925" y="3287713"/>
          <p14:tracePt t="107064" x="7673975" y="3297238"/>
          <p14:tracePt t="107073" x="7691438" y="3305175"/>
          <p14:tracePt t="107078" x="7718425" y="3324225"/>
          <p14:tracePt t="107087" x="7747000" y="3333750"/>
          <p14:tracePt t="107093" x="7810500" y="3351213"/>
          <p14:tracePt t="107102" x="7837488" y="3370263"/>
          <p14:tracePt t="107111" x="7856538" y="3378200"/>
          <p14:tracePt t="107117" x="7883525" y="3378200"/>
          <p14:tracePt t="107125" x="7900988" y="3387725"/>
          <p14:tracePt t="107132" x="7937500" y="3406775"/>
          <p14:tracePt t="107140" x="7956550" y="3406775"/>
          <p14:tracePt t="107146" x="7993063" y="3414713"/>
          <p14:tracePt t="107156" x="8010525" y="3414713"/>
          <p14:tracePt t="107162" x="8039100" y="3424238"/>
          <p14:tracePt t="107169" x="8075613" y="3424238"/>
          <p14:tracePt t="107177" x="8102600" y="3433763"/>
          <p14:tracePt t="107185" x="8129588" y="3433763"/>
          <p14:tracePt t="107192" x="8175625" y="3443288"/>
          <p14:tracePt t="107200" x="8202613" y="3443288"/>
          <p14:tracePt t="107208" x="8231188" y="3451225"/>
          <p14:tracePt t="107216" x="8258175" y="3451225"/>
          <p14:tracePt t="107224" x="8285163" y="3460750"/>
          <p14:tracePt t="107239" x="8304213" y="3460750"/>
          <p14:tracePt t="107246" x="8331200" y="3470275"/>
          <p14:tracePt t="107260" x="8367713" y="3479800"/>
          <p14:tracePt t="107269" x="8385175" y="3479800"/>
          <p14:tracePt t="107276" x="8413750" y="3487738"/>
          <p14:tracePt t="107284" x="8440738" y="3506788"/>
          <p14:tracePt t="107291" x="8450263" y="3506788"/>
          <p14:tracePt t="107299" x="8467725" y="3506788"/>
          <p14:tracePt t="107306" x="8477250" y="3506788"/>
          <p14:tracePt t="107314" x="8486775" y="3506788"/>
          <p14:tracePt t="107322" x="8494713" y="3506788"/>
          <p14:tracePt t="107383" x="8513763" y="3506788"/>
          <p14:tracePt t="107565" x="8413750" y="3524250"/>
          <p14:tracePt t="107572" x="8304213" y="3524250"/>
          <p14:tracePt t="107580" x="8202613" y="3552825"/>
          <p14:tracePt t="107588" x="8121650" y="3533775"/>
          <p14:tracePt t="107595" x="8029575" y="3533775"/>
          <p14:tracePt t="107603" x="7956550" y="3533775"/>
          <p14:tracePt t="107610" x="7900988" y="3533775"/>
          <p14:tracePt t="107618" x="7847013" y="3533775"/>
          <p14:tracePt t="107625" x="7820025" y="3533775"/>
          <p14:tracePt t="107633" x="7773988" y="3533775"/>
          <p14:tracePt t="107640" x="7754938" y="3533775"/>
          <p14:tracePt t="107649" x="7727950" y="3543300"/>
          <p14:tracePt t="107656" x="7710488" y="3543300"/>
          <p14:tracePt t="107663" x="7700963" y="3543300"/>
          <p14:tracePt t="107673" x="7681913" y="3543300"/>
          <p14:tracePt t="107983" x="7747000" y="3543300"/>
          <p14:tracePt t="107989" x="7837488" y="3543300"/>
          <p14:tracePt t="107998" x="7929563" y="3543300"/>
          <p14:tracePt t="108006" x="8020050" y="3543300"/>
          <p14:tracePt t="108013" x="8129588" y="3543300"/>
          <p14:tracePt t="108022" x="8212138" y="3543300"/>
          <p14:tracePt t="108028" x="8285163" y="3543300"/>
          <p14:tracePt t="108035" x="8358188" y="3543300"/>
          <p14:tracePt t="108043" x="8450263" y="3543300"/>
          <p14:tracePt t="108051" x="8559800" y="3543300"/>
          <p14:tracePt t="108058" x="8659813" y="3543300"/>
          <p14:tracePt t="108065" x="8751888" y="3524250"/>
          <p14:tracePt t="108074" x="8878888" y="3524250"/>
          <p14:tracePt t="108082" x="8970963" y="3524250"/>
          <p14:tracePt t="108089" x="9080500" y="3524250"/>
          <p14:tracePt t="108097" x="9134475" y="3524250"/>
          <p14:tracePt t="111421" x="8915400" y="3341688"/>
          <p14:tracePt t="111429" x="8705850" y="3287713"/>
          <p14:tracePt t="111437" x="8431213" y="3195638"/>
          <p14:tracePt t="111445" x="8202613" y="3122613"/>
          <p14:tracePt t="111453" x="7983538" y="3068638"/>
          <p14:tracePt t="111460" x="7718425" y="2995613"/>
          <p14:tracePt t="111469" x="7453313" y="2903538"/>
          <p14:tracePt t="111474" x="7189788" y="2830513"/>
          <p14:tracePt t="111483" x="6896100" y="2747963"/>
          <p14:tracePt t="111489" x="6696075" y="2684463"/>
          <p14:tracePt t="111498" x="6486525" y="2647950"/>
          <p14:tracePt t="111507" x="6321425" y="2593975"/>
          <p14:tracePt t="111513" x="6111875" y="2557463"/>
          <p14:tracePt t="111520" x="5837238" y="2520950"/>
          <p14:tracePt t="111527" x="5681663" y="2492375"/>
          <p14:tracePt t="111536" x="5554663" y="2474913"/>
          <p14:tracePt t="111543" x="5389563" y="2447925"/>
          <p14:tracePt t="111552" x="5187950" y="2428875"/>
          <p14:tracePt t="111558" x="5005388" y="2382838"/>
          <p14:tracePt t="111566" x="4822825" y="2338388"/>
          <p14:tracePt t="111573" x="4630738" y="2273300"/>
          <p14:tracePt t="111581" x="4494213" y="2228850"/>
          <p14:tracePt t="111589" x="4367213" y="2182813"/>
          <p14:tracePt t="111596" x="4229100" y="2146300"/>
          <p14:tracePt t="111604" x="4102100" y="2109788"/>
          <p14:tracePt t="111612" x="3946525" y="2036763"/>
          <p14:tracePt t="111619" x="3817938" y="2009775"/>
          <p14:tracePt t="111627" x="3690938" y="1981200"/>
          <p14:tracePt t="111636" x="3589338" y="1954213"/>
          <p14:tracePt t="111642" x="3498850" y="1927225"/>
          <p14:tracePt t="111649" x="3370263" y="1927225"/>
          <p14:tracePt t="111656" x="3270250" y="1908175"/>
          <p14:tracePt t="111665" x="3141663" y="1898650"/>
          <p14:tracePt t="111673" x="2995613" y="1898650"/>
          <p14:tracePt t="111680" x="2849563" y="1881188"/>
          <p14:tracePt t="111687" x="2740025" y="1881188"/>
          <p14:tracePt t="111695" x="2649538" y="1881188"/>
          <p14:tracePt t="111704" x="2576513" y="1881188"/>
          <p14:tracePt t="111710" x="2520950" y="1881188"/>
          <p14:tracePt t="111719" x="2401888" y="1890713"/>
          <p14:tracePt t="111725" x="2311400" y="1890713"/>
          <p14:tracePt t="111733" x="2182813" y="1917700"/>
          <p14:tracePt t="111740" x="2036763" y="1944688"/>
          <p14:tracePt t="111749" x="1909763" y="1963738"/>
          <p14:tracePt t="111755" x="1790700" y="1973263"/>
          <p14:tracePt t="111764" x="1681163" y="2000250"/>
          <p14:tracePt t="111772" x="1608138" y="2000250"/>
          <p14:tracePt t="111779" x="1525588" y="2017713"/>
          <p14:tracePt t="111787" x="1489075" y="2027238"/>
          <p14:tracePt t="111794" x="1416050" y="2027238"/>
          <p14:tracePt t="111802" x="1333500" y="2054225"/>
          <p14:tracePt t="111809" x="1270000" y="2063750"/>
          <p14:tracePt t="111817" x="1196975" y="2073275"/>
          <p14:tracePt t="111824" x="1150938" y="2073275"/>
          <p14:tracePt t="111832" x="1096963" y="2090738"/>
          <p14:tracePt t="111839" x="1058863" y="2090738"/>
          <p14:tracePt t="111847" x="1014413" y="2100263"/>
          <p14:tracePt t="111855" x="985838" y="2100263"/>
          <p14:tracePt t="111862" x="968375" y="2100263"/>
          <p14:tracePt t="111870" x="949325" y="2100263"/>
          <p14:tracePt t="111887" x="941388" y="2100263"/>
          <p14:tracePt t="112151" x="941388" y="2109788"/>
          <p14:tracePt t="112166" x="949325" y="2119313"/>
          <p14:tracePt t="112173" x="958850" y="2136775"/>
          <p14:tracePt t="112180" x="958850" y="2146300"/>
          <p14:tracePt t="112188" x="968375" y="2146300"/>
          <p14:tracePt t="112196" x="977900" y="2155825"/>
          <p14:tracePt t="112204" x="985838" y="2163763"/>
          <p14:tracePt t="112212" x="985838" y="2173288"/>
          <p14:tracePt t="112219" x="995363" y="2173288"/>
          <p14:tracePt t="112226" x="1022350" y="2192338"/>
          <p14:tracePt t="112236" x="1031875" y="2200275"/>
          <p14:tracePt t="112242" x="1041400" y="2209800"/>
          <p14:tracePt t="112249" x="1050925" y="2219325"/>
          <p14:tracePt t="112256" x="1068388" y="2236788"/>
          <p14:tracePt t="112265" x="1077913" y="2255838"/>
          <p14:tracePt t="112274" x="1087438" y="2265363"/>
          <p14:tracePt t="112279" x="1087438" y="2273300"/>
          <p14:tracePt t="112288" x="1096963" y="2273300"/>
          <p14:tracePt t="112295" x="1096963" y="2282825"/>
          <p14:tracePt t="112303" x="1104900" y="2292350"/>
          <p14:tracePt t="112311" x="1114425" y="2301875"/>
          <p14:tracePt t="112319" x="1123950" y="2309813"/>
          <p14:tracePt t="112325" x="1141413" y="2328863"/>
          <p14:tracePt t="112333" x="1169988" y="2338388"/>
          <p14:tracePt t="112340" x="1187450" y="2355850"/>
          <p14:tracePt t="112348" x="1196975" y="2365375"/>
          <p14:tracePt t="112355" x="1206500" y="2374900"/>
          <p14:tracePt t="112364" x="1223963" y="2382838"/>
          <p14:tracePt t="112372" x="1233488" y="2382838"/>
          <p14:tracePt t="112378" x="1233488" y="2392363"/>
          <p14:tracePt t="112387" x="1250950" y="2401888"/>
          <p14:tracePt t="112403" x="1270000" y="2411413"/>
          <p14:tracePt t="112424" x="1279525" y="2419350"/>
          <p14:tracePt t="112432" x="1287463" y="2419350"/>
          <p14:tracePt t="112438" x="1296988" y="2419350"/>
          <p14:tracePt t="112447" x="1306513" y="2419350"/>
          <p14:tracePt t="112454" x="1323975" y="2419350"/>
          <p14:tracePt t="112469" x="1333500" y="2419350"/>
          <p14:tracePt t="112478" x="1343025" y="2419350"/>
          <p14:tracePt t="112486" x="1352550" y="2419350"/>
          <p14:tracePt t="112493" x="1379538" y="2419350"/>
          <p14:tracePt t="112501" x="1416050" y="2419350"/>
          <p14:tracePt t="112507" x="1452563" y="2447925"/>
          <p14:tracePt t="112515" x="1489075" y="2447925"/>
          <p14:tracePt t="112522" x="1516063" y="2447925"/>
          <p14:tracePt t="112530" x="1552575" y="2447925"/>
          <p14:tracePt t="112537" x="1579563" y="2447925"/>
          <p14:tracePt t="112546" x="1598613" y="2447925"/>
          <p14:tracePt t="112553" x="1617663" y="2455863"/>
          <p14:tracePt t="112561" x="1635125" y="2455863"/>
          <p14:tracePt t="112569" x="1662113" y="2455863"/>
          <p14:tracePt t="112576" x="1698625" y="2455863"/>
          <p14:tracePt t="112583" x="1735138" y="2455863"/>
          <p14:tracePt t="112591" x="1763713" y="2455863"/>
          <p14:tracePt t="112599" x="1790700" y="2455863"/>
          <p14:tracePt t="112606" x="1817688" y="2455863"/>
          <p14:tracePt t="112614" x="1863725" y="2465388"/>
          <p14:tracePt t="112621" x="1890713" y="2465388"/>
          <p14:tracePt t="112629" x="1917700" y="2465388"/>
          <p14:tracePt t="112637" x="1946275" y="2465388"/>
          <p14:tracePt t="112644" x="2000250" y="2465388"/>
          <p14:tracePt t="112653" x="2082800" y="2465388"/>
          <p14:tracePt t="112659" x="2136775" y="2465388"/>
          <p14:tracePt t="112668" x="2192338" y="2465388"/>
          <p14:tracePt t="112674" x="2265363" y="2465388"/>
          <p14:tracePt t="112682" x="2311400" y="2474913"/>
          <p14:tracePt t="112689" x="2338388" y="2474913"/>
          <p14:tracePt t="112697" x="2374900" y="2474913"/>
          <p14:tracePt t="112704" x="2411413" y="2474913"/>
          <p14:tracePt t="112712" x="2466975" y="2474913"/>
          <p14:tracePt t="112720" x="2503488" y="2484438"/>
          <p14:tracePt t="112728" x="2530475" y="2484438"/>
          <p14:tracePt t="112736" x="2576513" y="2484438"/>
          <p14:tracePt t="112743" x="2613025" y="2484438"/>
          <p14:tracePt t="112752" x="2667000" y="2484438"/>
          <p14:tracePt t="112758" x="2732088" y="2484438"/>
          <p14:tracePt t="112766" x="2805113" y="2484438"/>
          <p14:tracePt t="112773" x="2895600" y="2501900"/>
          <p14:tracePt t="112781" x="2987675" y="2501900"/>
          <p14:tracePt t="112788" x="3041650" y="2501900"/>
          <p14:tracePt t="112797" x="3114675" y="2501900"/>
          <p14:tracePt t="112803" x="3197225" y="2511425"/>
          <p14:tracePt t="112811" x="3252788" y="2511425"/>
          <p14:tracePt t="112819" x="3325813" y="2511425"/>
          <p14:tracePt t="112827" x="3379788" y="2511425"/>
          <p14:tracePt t="112834" x="3443288" y="2511425"/>
          <p14:tracePt t="112841" x="3516313" y="2520950"/>
          <p14:tracePt t="112849" x="3644900" y="2538413"/>
          <p14:tracePt t="112856" x="3773488" y="2557463"/>
          <p14:tracePt t="112865" x="3900488" y="2557463"/>
          <p14:tracePt t="112871" x="4019550" y="2565400"/>
          <p14:tracePt t="112879" x="4146550" y="2565400"/>
          <p14:tracePt t="112887" x="4219575" y="2565400"/>
          <p14:tracePt t="112895" x="4292600" y="2565400"/>
          <p14:tracePt t="112903" x="4348163" y="2565400"/>
          <p14:tracePt t="112910" x="4421188" y="2565400"/>
          <p14:tracePt t="112919" x="4513263" y="2565400"/>
          <p14:tracePt t="112925" x="4586288" y="2565400"/>
          <p14:tracePt t="112933" x="4695825" y="2565400"/>
          <p14:tracePt t="112940" x="4832350" y="2557463"/>
          <p14:tracePt t="112948" x="4905375" y="2557463"/>
          <p14:tracePt t="112955" x="4941888" y="2547938"/>
          <p14:tracePt t="112963" x="5005388" y="2547938"/>
          <p14:tracePt t="112971" x="5033963" y="2547938"/>
          <p14:tracePt t="112979" x="5051425" y="2547938"/>
          <p14:tracePt t="112993" x="5060950" y="2547938"/>
          <p14:tracePt t="113115" x="5051425" y="2547938"/>
          <p14:tracePt t="113122" x="4997450" y="2557463"/>
          <p14:tracePt t="113130" x="4914900" y="2565400"/>
          <p14:tracePt t="113138" x="4832350" y="2593975"/>
          <p14:tracePt t="113146" x="4759325" y="2601913"/>
          <p14:tracePt t="113153" x="4667250" y="2620963"/>
          <p14:tracePt t="113160" x="4586288" y="2630488"/>
          <p14:tracePt t="113169" x="4513263" y="2647950"/>
          <p14:tracePt t="113176" x="4375150" y="2684463"/>
          <p14:tracePt t="113185" x="4265613" y="2703513"/>
          <p14:tracePt t="113191" x="4175125" y="2711450"/>
          <p14:tracePt t="113199" x="4092575" y="2730500"/>
          <p14:tracePt t="113207" x="4037013" y="2740025"/>
          <p14:tracePt t="113213" x="3983038" y="2740025"/>
          <p14:tracePt t="113222" x="3919538" y="2747963"/>
          <p14:tracePt t="113229" x="3883025" y="2747963"/>
          <p14:tracePt t="113236" x="3836988" y="2767013"/>
          <p14:tracePt t="113244" x="3800475" y="2767013"/>
          <p14:tracePt t="113252" x="3781425" y="2767013"/>
          <p14:tracePt t="113258" x="3763963" y="2776538"/>
          <p14:tracePt t="113268" x="3754438" y="2776538"/>
          <p14:tracePt t="113274" x="3744913" y="2776538"/>
          <p14:tracePt t="113282" x="3727450" y="2776538"/>
          <p14:tracePt t="113289" x="3717925" y="2776538"/>
          <p14:tracePt t="113297" x="3708400" y="2784475"/>
          <p14:tracePt t="113312" x="3698875" y="2784475"/>
          <p14:tracePt t="113586" x="3727450" y="2784475"/>
          <p14:tracePt t="113594" x="3763963" y="2784475"/>
          <p14:tracePt t="113601" x="3800475" y="2784475"/>
          <p14:tracePt t="113608" x="3836988" y="2784475"/>
          <p14:tracePt t="113616" x="3863975" y="2784475"/>
          <p14:tracePt t="113624" x="3910013" y="2784475"/>
          <p14:tracePt t="113632" x="3946525" y="2784475"/>
          <p14:tracePt t="113638" x="4000500" y="2784475"/>
          <p14:tracePt t="113646" x="4046538" y="2784475"/>
          <p14:tracePt t="113654" x="4073525" y="2784475"/>
          <p14:tracePt t="113661" x="4092575" y="2784475"/>
          <p14:tracePt t="113669" x="4119563" y="2784475"/>
          <p14:tracePt t="113677" x="4146550" y="2784475"/>
          <p14:tracePt t="113686" x="4175125" y="2784475"/>
          <p14:tracePt t="113692" x="4211638" y="2784475"/>
          <p14:tracePt t="113702" x="4229100" y="2784475"/>
          <p14:tracePt t="113707" x="4256088" y="2784475"/>
          <p14:tracePt t="113714" x="4275138" y="2784475"/>
          <p14:tracePt t="113722" x="4302125" y="2784475"/>
          <p14:tracePt t="113730" x="4357688" y="2784475"/>
          <p14:tracePt t="113737" x="4384675" y="2784475"/>
          <p14:tracePt t="113745" x="4403725" y="2784475"/>
          <p14:tracePt t="113753" x="4430713" y="2784475"/>
          <p14:tracePt t="113760" x="4448175" y="2784475"/>
          <p14:tracePt t="113769" x="4467225" y="2784475"/>
          <p14:tracePt t="113776" x="4484688" y="2784475"/>
          <p14:tracePt t="113785" x="4494213" y="2784475"/>
          <p14:tracePt t="113791" x="4530725" y="2784475"/>
          <p14:tracePt t="113799" x="4567238" y="2784475"/>
          <p14:tracePt t="113806" x="4613275" y="2784475"/>
          <p14:tracePt t="113814" x="4667250" y="2803525"/>
          <p14:tracePt t="113821" x="4713288" y="2803525"/>
          <p14:tracePt t="113829" x="4749800" y="2813050"/>
          <p14:tracePt t="113837" x="4795838" y="2813050"/>
          <p14:tracePt t="113844" x="4832350" y="2813050"/>
          <p14:tracePt t="113853" x="4859338" y="2813050"/>
          <p14:tracePt t="113860" x="4924425" y="2820988"/>
          <p14:tracePt t="113868" x="4960938" y="2820988"/>
          <p14:tracePt t="113875" x="5014913" y="2820988"/>
          <p14:tracePt t="113883" x="5060950" y="2820988"/>
          <p14:tracePt t="113890" x="5087938" y="2820988"/>
          <p14:tracePt t="113902" x="5143500" y="2830513"/>
          <p14:tracePt t="113910" x="5170488" y="2830513"/>
          <p14:tracePt t="113912" x="5187950" y="2830513"/>
          <p14:tracePt t="113920" x="5197475" y="2830513"/>
          <p14:tracePt t="113928" x="5216525" y="2830513"/>
          <p14:tracePt t="113936" x="5233988" y="2840038"/>
          <p14:tracePt t="113943" x="5253038" y="2840038"/>
          <p14:tracePt t="113952" x="5260975" y="2840038"/>
          <p14:tracePt t="113958" x="5280025" y="2849563"/>
          <p14:tracePt t="113966" x="5289550" y="2849563"/>
          <p14:tracePt t="113973" x="5307013" y="2849563"/>
          <p14:tracePt t="113981" x="5326063" y="2857500"/>
          <p14:tracePt t="113988" x="5334000" y="2857500"/>
          <p14:tracePt t="113997" x="5343525" y="2857500"/>
          <p14:tracePt t="114003" x="5353050" y="2857500"/>
          <p14:tracePt t="114012" x="5362575" y="2857500"/>
          <p14:tracePt t="114042" x="5370513" y="2867025"/>
          <p14:tracePt t="114330" x="5408613" y="2876550"/>
          <p14:tracePt t="114337" x="5508625" y="2903538"/>
          <p14:tracePt t="114346" x="5599113" y="2930525"/>
          <p14:tracePt t="114354" x="5700713" y="2949575"/>
          <p14:tracePt t="114362" x="5754688" y="2949575"/>
          <p14:tracePt t="114369" x="5846763" y="2949575"/>
          <p14:tracePt t="114376" x="5937250" y="2949575"/>
          <p14:tracePt t="114385" x="6029325" y="2959100"/>
          <p14:tracePt t="114391" x="6119813" y="2959100"/>
          <p14:tracePt t="114399" x="6229350" y="2959100"/>
          <p14:tracePt t="114406" x="6348413" y="2959100"/>
          <p14:tracePt t="114414" x="6457950" y="2976563"/>
          <p14:tracePt t="114421" x="6513513" y="2976563"/>
          <p14:tracePt t="114429" x="6567488" y="2986088"/>
          <p14:tracePt t="114437" x="6586538" y="2986088"/>
          <p14:tracePt t="114445" x="6623050" y="2986088"/>
          <p14:tracePt t="114452" x="6623050" y="2995613"/>
          <p14:tracePt t="114459" x="6632575" y="2995613"/>
          <p14:tracePt t="114483" x="6640513" y="2995613"/>
          <p14:tracePt t="114520" x="6650038" y="2995613"/>
          <p14:tracePt t="114534" x="6659563" y="3005138"/>
          <p14:tracePt t="114558" x="6669088" y="3005138"/>
          <p14:tracePt t="114589" x="6677025" y="3005138"/>
          <p14:tracePt t="114618" x="6677025" y="3013075"/>
          <p14:tracePt t="114626" x="6686550" y="3013075"/>
          <p14:tracePt t="114642" x="6696075" y="3013075"/>
          <p14:tracePt t="114657" x="6696075" y="3022600"/>
          <p14:tracePt t="114764" x="6686550" y="2995613"/>
          <p14:tracePt t="114770" x="6669088" y="2968625"/>
          <p14:tracePt t="114779" x="6650038" y="2940050"/>
          <p14:tracePt t="114786" x="6623050" y="2894013"/>
          <p14:tracePt t="114794" x="6604000" y="2849563"/>
          <p14:tracePt t="114802" x="6567488" y="2803525"/>
          <p14:tracePt t="114809" x="6550025" y="2767013"/>
          <p14:tracePt t="114818" x="6523038" y="2720975"/>
          <p14:tracePt t="114823" x="6503988" y="2684463"/>
          <p14:tracePt t="114832" x="6477000" y="2601913"/>
          <p14:tracePt t="114838" x="6421438" y="2501900"/>
          <p14:tracePt t="114847" x="6375400" y="2401888"/>
          <p14:tracePt t="114856" x="6338888" y="2319338"/>
          <p14:tracePt t="114861" x="6311900" y="2265363"/>
          <p14:tracePt t="114871" x="6302375" y="2219325"/>
          <p14:tracePt t="114877" x="6294438" y="2200275"/>
          <p14:tracePt t="114885" x="6284913" y="2182813"/>
          <p14:tracePt t="114892" x="6284913" y="2173288"/>
          <p14:tracePt t="114918" x="6275388" y="2146300"/>
          <p14:tracePt t="114926" x="6275388" y="2136775"/>
          <p14:tracePt t="114952" x="6275388" y="2127250"/>
          <p14:tracePt t="114961" x="6265863" y="2127250"/>
          <p14:tracePt t="114968" x="6265863" y="2119313"/>
          <p14:tracePt t="114976" x="6265863" y="2109788"/>
          <p14:tracePt t="114984" x="6257925" y="2100263"/>
          <p14:tracePt t="114991" x="6248400" y="2090738"/>
          <p14:tracePt t="114999" x="6238875" y="2082800"/>
          <p14:tracePt t="115006" x="6229350" y="2073275"/>
          <p14:tracePt t="115014" x="6229350" y="2063750"/>
          <p14:tracePt t="115021" x="6221413" y="2054225"/>
          <p14:tracePt t="115029" x="6202363" y="2046288"/>
          <p14:tracePt t="115038" x="6192838" y="2036763"/>
          <p14:tracePt t="115045" x="6165850" y="2017713"/>
          <p14:tracePt t="115052" x="6111875" y="2000250"/>
          <p14:tracePt t="115059" x="5992813" y="1973263"/>
          <p14:tracePt t="115068" x="5827713" y="1927225"/>
          <p14:tracePt t="115075" x="5618163" y="1890713"/>
          <p14:tracePt t="115083" x="5435600" y="1871663"/>
          <p14:tracePt t="115090" x="5270500" y="1881188"/>
          <p14:tracePt t="115097" x="5051425" y="1898650"/>
          <p14:tracePt t="115104" x="4851400" y="1908175"/>
          <p14:tracePt t="115112" x="4622800" y="1927225"/>
          <p14:tracePt t="115121" x="4375150" y="1963738"/>
          <p14:tracePt t="115127" x="4211638" y="1981200"/>
          <p14:tracePt t="115135" x="4119563" y="1981200"/>
          <p14:tracePt t="115143" x="4010025" y="1990725"/>
          <p14:tracePt t="115151" x="3900488" y="1990725"/>
          <p14:tracePt t="115157" x="3817938" y="2009775"/>
          <p14:tracePt t="115167" x="3744913" y="2009775"/>
          <p14:tracePt t="115173" x="3671888" y="2009775"/>
          <p14:tracePt t="115181" x="3617913" y="2009775"/>
          <p14:tracePt t="115188" x="3571875" y="2009775"/>
          <p14:tracePt t="115196" x="3544888" y="2009775"/>
          <p14:tracePt t="115203" x="3498850" y="2009775"/>
          <p14:tracePt t="115212" x="3471863" y="2009775"/>
          <p14:tracePt t="115218" x="3443288" y="2009775"/>
          <p14:tracePt t="115227" x="3416300" y="2009775"/>
          <p14:tracePt t="115235" x="3389313" y="2009775"/>
          <p14:tracePt t="115242" x="3370263" y="2009775"/>
          <p14:tracePt t="115251" x="3352800" y="2009775"/>
          <p14:tracePt t="115256" x="3343275" y="2009775"/>
          <p14:tracePt t="115265" x="3325813" y="2009775"/>
          <p14:tracePt t="115272" x="3316288" y="2009775"/>
          <p14:tracePt t="115279" x="3297238" y="2009775"/>
          <p14:tracePt t="115287" x="3270250" y="2009775"/>
          <p14:tracePt t="115295" x="3233738" y="2009775"/>
          <p14:tracePt t="115302" x="3170238" y="2009775"/>
          <p14:tracePt t="115310" x="3160713" y="2009775"/>
          <p14:tracePt t="115319" x="3141663" y="2009775"/>
          <p14:tracePt t="115325" x="3133725" y="2009775"/>
          <p14:tracePt t="115363" x="3124200" y="2009775"/>
          <p14:tracePt t="115500" x="3124200" y="2017713"/>
          <p14:tracePt t="115508" x="3124200" y="2027238"/>
          <p14:tracePt t="115516" x="3133725" y="2036763"/>
          <p14:tracePt t="115522" x="3141663" y="2046288"/>
          <p14:tracePt t="115530" x="3151188" y="2063750"/>
          <p14:tracePt t="115537" x="3160713" y="2082800"/>
          <p14:tracePt t="115546" x="3197225" y="2090738"/>
          <p14:tracePt t="115554" x="3224213" y="2100263"/>
          <p14:tracePt t="115560" x="3252788" y="2100263"/>
          <p14:tracePt t="115568" x="3289300" y="2109788"/>
          <p14:tracePt t="115576" x="3325813" y="2127250"/>
          <p14:tracePt t="115584" x="3406775" y="2146300"/>
          <p14:tracePt t="115591" x="3443288" y="2155825"/>
          <p14:tracePt t="115601" x="3508375" y="2163763"/>
          <p14:tracePt t="115606" x="3552825" y="2173288"/>
          <p14:tracePt t="115613" x="3608388" y="2192338"/>
          <p14:tracePt t="115622" x="3635375" y="2192338"/>
          <p14:tracePt t="115628" x="3681413" y="2200275"/>
          <p14:tracePt t="115637" x="3708400" y="2200275"/>
          <p14:tracePt t="115644" x="3727450" y="2200275"/>
          <p14:tracePt t="115652" x="3773488" y="2209800"/>
          <p14:tracePt t="115659" x="3781425" y="2209800"/>
          <p14:tracePt t="115667" x="3817938" y="2209800"/>
          <p14:tracePt t="115675" x="3846513" y="2219325"/>
          <p14:tracePt t="115684" x="3873500" y="2219325"/>
          <p14:tracePt t="115689" x="3900488" y="2228850"/>
          <p14:tracePt t="115697" x="3946525" y="2236788"/>
          <p14:tracePt t="115704" x="3992563" y="2246313"/>
          <p14:tracePt t="115712" x="4046538" y="2273300"/>
          <p14:tracePt t="115721" x="4110038" y="2301875"/>
          <p14:tracePt t="115727" x="4192588" y="2328863"/>
          <p14:tracePt t="115735" x="4238625" y="2338388"/>
          <p14:tracePt t="115743" x="4265613" y="2346325"/>
          <p14:tracePt t="115751" x="4284663" y="2365375"/>
          <p14:tracePt t="115758" x="4311650" y="2374900"/>
          <p14:tracePt t="115765" x="4330700" y="2382838"/>
          <p14:tracePt t="115773" x="4338638" y="2392363"/>
          <p14:tracePt t="115781" x="4348163" y="2392363"/>
          <p14:tracePt t="115788" x="4367213" y="2392363"/>
          <p14:tracePt t="115879" x="4375150" y="2392363"/>
          <p14:tracePt t="115887" x="4384675" y="2392363"/>
          <p14:tracePt t="115902" x="4403725" y="2382838"/>
          <p14:tracePt t="115909" x="4421188" y="2374900"/>
          <p14:tracePt t="115917" x="4440238" y="2365375"/>
          <p14:tracePt t="115925" x="4448175" y="2365375"/>
          <p14:tracePt t="115934" x="4448175" y="2355850"/>
          <p14:tracePt t="115940" x="4457700" y="2355850"/>
          <p14:tracePt t="116000" x="4467225" y="2355850"/>
          <p14:tracePt t="116008" x="4467225" y="2346325"/>
          <p14:tracePt t="116016" x="4476750" y="2338388"/>
          <p14:tracePt t="116023" x="4484688" y="2328863"/>
          <p14:tracePt t="116031" x="4494213" y="2309813"/>
          <p14:tracePt t="116038" x="4503738" y="2282825"/>
          <p14:tracePt t="116046" x="4521200" y="2255838"/>
          <p14:tracePt t="116053" x="4521200" y="2246313"/>
          <p14:tracePt t="116062" x="4530725" y="2236788"/>
          <p14:tracePt t="116077" x="4530725" y="2228850"/>
          <p14:tracePt t="116121" x="4530725" y="2219325"/>
          <p14:tracePt t="116183" x="4530725" y="2209800"/>
          <p14:tracePt t="116205" x="4530725" y="2200275"/>
          <p14:tracePt t="116220" x="4513263" y="2192338"/>
          <p14:tracePt t="116228" x="4513263" y="2182813"/>
          <p14:tracePt t="116235" x="4503738" y="2173288"/>
          <p14:tracePt t="116244" x="4503738" y="2163763"/>
          <p14:tracePt t="116327" x="4494213" y="2155825"/>
          <p14:tracePt t="116343" x="4484688" y="2136775"/>
          <p14:tracePt t="121201" x="4549775" y="2100263"/>
          <p14:tracePt t="121209" x="4613275" y="2082800"/>
          <p14:tracePt t="121216" x="4676775" y="2054225"/>
          <p14:tracePt t="121223" x="4776788" y="2027238"/>
          <p14:tracePt t="121231" x="4851400" y="2000250"/>
          <p14:tracePt t="121239" x="4960938" y="1981200"/>
          <p14:tracePt t="121247" x="5060950" y="1973263"/>
          <p14:tracePt t="121254" x="5151438" y="1963738"/>
          <p14:tracePt t="121263" x="5297488" y="1944688"/>
          <p14:tracePt t="121270" x="5426075" y="1927225"/>
          <p14:tracePt t="121276" x="5572125" y="1917700"/>
          <p14:tracePt t="121284" x="5718175" y="1917700"/>
          <p14:tracePt t="121292" x="5864225" y="1917700"/>
          <p14:tracePt t="121299" x="6046788" y="1917700"/>
          <p14:tracePt t="121307" x="6211888" y="1917700"/>
          <p14:tracePt t="121314" x="6375400" y="1917700"/>
          <p14:tracePt t="121323" x="6523038" y="1954213"/>
          <p14:tracePt t="121332" x="6640513" y="1963738"/>
          <p14:tracePt t="121338" x="6696075" y="1973263"/>
          <p14:tracePt t="121347" x="6759575" y="1990725"/>
          <p14:tracePt t="121353" x="6851650" y="2017713"/>
          <p14:tracePt t="121361" x="6932613" y="2027238"/>
          <p14:tracePt t="121367" x="7024688" y="2054225"/>
          <p14:tracePt t="121376" x="7088188" y="2063750"/>
          <p14:tracePt t="121384" x="7124700" y="2082800"/>
          <p14:tracePt t="121390" x="7170738" y="2090738"/>
          <p14:tracePt t="121400" x="7243763" y="2100263"/>
          <p14:tracePt t="121405" x="7307263" y="2127250"/>
          <p14:tracePt t="121413" x="7353300" y="2127250"/>
          <p14:tracePt t="121421" x="7389813" y="2136775"/>
          <p14:tracePt t="121430" x="7435850" y="2136775"/>
          <p14:tracePt t="121436" x="7462838" y="2146300"/>
          <p14:tracePt t="121444" x="7481888" y="2155825"/>
          <p14:tracePt t="121451" x="7499350" y="2155825"/>
          <p14:tracePt t="121458" x="7518400" y="2173288"/>
          <p14:tracePt t="121466" x="7545388" y="2182813"/>
          <p14:tracePt t="121474" x="7554913" y="2192338"/>
          <p14:tracePt t="121483" x="7572375" y="2209800"/>
          <p14:tracePt t="121489" x="7581900" y="2219325"/>
          <p14:tracePt t="121497" x="7608888" y="2228850"/>
          <p14:tracePt t="121504" x="7637463" y="2246313"/>
          <p14:tracePt t="121513" x="7673975" y="2255838"/>
          <p14:tracePt t="121520" x="7710488" y="2282825"/>
          <p14:tracePt t="121527" x="7764463" y="2319338"/>
          <p14:tracePt t="121535" x="7791450" y="2328863"/>
          <p14:tracePt t="121543" x="7820025" y="2338388"/>
          <p14:tracePt t="121550" x="7837488" y="2346325"/>
          <p14:tracePt t="121558" x="7847013" y="2346325"/>
          <p14:tracePt t="121566" x="7856538" y="2346325"/>
          <p14:tracePt t="121573" x="7864475" y="2346325"/>
          <p14:tracePt t="121604" x="7874000" y="2346325"/>
          <p14:tracePt t="121627" x="7883525" y="2346325"/>
          <p14:tracePt t="121633" x="7900988" y="2346325"/>
          <p14:tracePt t="121642" x="7910513" y="2346325"/>
          <p14:tracePt t="121648" x="7929563" y="2346325"/>
          <p14:tracePt t="121657" x="7956550" y="2346325"/>
          <p14:tracePt t="121664" x="7974013" y="2355850"/>
          <p14:tracePt t="121672" x="7993063" y="2355850"/>
          <p14:tracePt t="121680" x="8010525" y="2355850"/>
          <p14:tracePt t="121687" x="8039100" y="2355850"/>
          <p14:tracePt t="121697" x="8056563" y="2355850"/>
          <p14:tracePt t="121702" x="8075613" y="2365375"/>
          <p14:tracePt t="121710" x="8093075" y="2365375"/>
          <p14:tracePt t="121717" x="8121650" y="2374900"/>
          <p14:tracePt t="121725" x="8139113" y="2382838"/>
          <p14:tracePt t="121732" x="8158163" y="2392363"/>
          <p14:tracePt t="121740" x="8166100" y="2392363"/>
          <p14:tracePt t="121748" x="8185150" y="2401888"/>
          <p14:tracePt t="121754" x="8194675" y="2411413"/>
          <p14:tracePt t="121763" x="8212138" y="2419350"/>
          <p14:tracePt t="121771" x="8231188" y="2428875"/>
          <p14:tracePt t="121780" x="8239125" y="2438400"/>
          <p14:tracePt t="121786" x="8248650" y="2438400"/>
          <p14:tracePt t="121794" x="8248650" y="2447925"/>
          <p14:tracePt t="121801" x="8267700" y="2447925"/>
          <p14:tracePt t="121809" x="8285163" y="2455863"/>
          <p14:tracePt t="121815" x="8294688" y="2474913"/>
          <p14:tracePt t="121824" x="8312150" y="2484438"/>
          <p14:tracePt t="121832" x="8321675" y="2484438"/>
          <p14:tracePt t="121838" x="8331200" y="2484438"/>
          <p14:tracePt t="121847" x="8340725" y="2484438"/>
          <p14:tracePt t="121884" x="8348663" y="2484438"/>
          <p14:tracePt t="131438" x="8340725" y="2484438"/>
          <p14:tracePt t="131445" x="8321675" y="2484438"/>
          <p14:tracePt t="131453" x="8312150" y="2484438"/>
          <p14:tracePt t="131460" x="8294688" y="2484438"/>
          <p14:tracePt t="131468" x="8285163" y="2484438"/>
          <p14:tracePt t="131483" x="8267700" y="2484438"/>
          <p14:tracePt t="131492" x="8258175" y="2484438"/>
          <p14:tracePt t="131498" x="8239125" y="2484438"/>
          <p14:tracePt t="131508" x="8221663" y="2484438"/>
          <p14:tracePt t="131514" x="8202613" y="2484438"/>
          <p14:tracePt t="131521" x="8185150" y="2484438"/>
          <p14:tracePt t="131529" x="8175625" y="2484438"/>
          <p14:tracePt t="131536" x="8166100" y="2484438"/>
          <p14:tracePt t="131543" x="8148638" y="2484438"/>
          <p14:tracePt t="131551" x="8139113" y="2484438"/>
          <p14:tracePt t="131559" x="8121650" y="2484438"/>
          <p14:tracePt t="131567" x="8112125" y="2484438"/>
          <p14:tracePt t="131575" x="8093075" y="2484438"/>
          <p14:tracePt t="131590" x="8075613" y="2484438"/>
          <p14:tracePt t="131597" x="8056563" y="2484438"/>
          <p14:tracePt t="131606" x="8047038" y="2484438"/>
          <p14:tracePt t="131612" x="8039100" y="2484438"/>
          <p14:tracePt t="131620" x="8029575" y="2484438"/>
          <p14:tracePt t="131627" x="8010525" y="2484438"/>
          <p14:tracePt t="131642" x="7993063" y="2484438"/>
          <p14:tracePt t="131658" x="7983538" y="2484438"/>
          <p14:tracePt t="131681" x="7974013" y="2484438"/>
          <p14:tracePt t="131741" x="7966075" y="2484438"/>
          <p14:tracePt t="131765" x="7956550" y="2484438"/>
          <p14:tracePt t="131787" x="7947025" y="2484438"/>
          <p14:tracePt t="131802" x="7937500" y="2484438"/>
          <p14:tracePt t="131818" x="7929563" y="2484438"/>
          <p14:tracePt t="134963" x="7937500" y="2484438"/>
          <p14:tracePt t="134971" x="7947025" y="2474913"/>
          <p14:tracePt t="134977" x="7956550" y="2474913"/>
          <p14:tracePt t="134984" x="7974013" y="2474913"/>
          <p14:tracePt t="134992" x="8010525" y="2465388"/>
          <p14:tracePt t="135000" x="8029575" y="2465388"/>
          <p14:tracePt t="135007" x="8039100" y="2465388"/>
          <p14:tracePt t="135016" x="8056563" y="2465388"/>
          <p14:tracePt t="135023" x="8075613" y="2465388"/>
          <p14:tracePt t="135031" x="8085138" y="2465388"/>
          <p14:tracePt t="135039" x="8102600" y="2465388"/>
          <p14:tracePt t="135046" x="8112125" y="2465388"/>
          <p14:tracePt t="135055" x="8121650" y="2465388"/>
          <p14:tracePt t="135061" x="8129588" y="2465388"/>
          <p14:tracePt t="135084" x="8148638" y="2465388"/>
          <p14:tracePt t="135099" x="8158163" y="2465388"/>
          <p14:tracePt t="135106" x="8166100" y="2465388"/>
          <p14:tracePt t="135122" x="8175625" y="2465388"/>
          <p14:tracePt t="135138" x="8185150" y="2465388"/>
          <p14:tracePt t="135152" x="8202613" y="2474913"/>
          <p14:tracePt t="135935" x="8194675" y="2474913"/>
          <p14:tracePt t="135957" x="8175625" y="2474913"/>
          <p14:tracePt t="135988" x="8166100" y="2474913"/>
          <p14:tracePt t="136072" x="8158163" y="2474913"/>
          <p14:tracePt t="136329" x="8158163" y="2484438"/>
          <p14:tracePt t="137257" x="8148638" y="2484438"/>
          <p14:tracePt t="137271" x="8148638" y="2492375"/>
          <p14:tracePt t="137325" x="8139113" y="2492375"/>
          <p14:tracePt t="137348" x="8129588" y="2492375"/>
          <p14:tracePt t="137354" x="8129588" y="2501900"/>
          <p14:tracePt t="137363" x="8121650" y="2501900"/>
          <p14:tracePt t="137386" x="8112125" y="2501900"/>
          <p14:tracePt t="137393" x="8112125" y="2511425"/>
          <p14:tracePt t="137401" x="8102600" y="2511425"/>
          <p14:tracePt t="137415" x="8093075" y="2511425"/>
          <p14:tracePt t="137423" x="8093075" y="2520950"/>
          <p14:tracePt t="137431" x="8085138" y="2520950"/>
          <p14:tracePt t="137438" x="8075613" y="2528888"/>
          <p14:tracePt t="140774" x="8066088" y="2528888"/>
          <p14:tracePt t="140789" x="8056563" y="2528888"/>
          <p14:tracePt t="140804" x="8039100" y="2520950"/>
          <p14:tracePt t="140813" x="8020050" y="2520950"/>
          <p14:tracePt t="140819" x="8002588" y="2511425"/>
          <p14:tracePt t="140828" x="7993063" y="2511425"/>
          <p14:tracePt t="140835" x="7993063" y="2501900"/>
          <p14:tracePt t="140843" x="7983538" y="2501900"/>
          <p14:tracePt t="140851" x="7974013" y="2492375"/>
          <p14:tracePt t="140858" x="7966075" y="2492375"/>
          <p14:tracePt t="140867" x="7966075" y="2484438"/>
          <p14:tracePt t="140872" x="7947025" y="2474913"/>
          <p14:tracePt t="140881" x="7937500" y="2474913"/>
          <p14:tracePt t="140891" x="7929563" y="2465388"/>
          <p14:tracePt t="140896" x="7929563" y="2455863"/>
          <p14:tracePt t="140911" x="7920038" y="2455863"/>
          <p14:tracePt t="141542" x="7910513" y="2455863"/>
          <p14:tracePt t="141579" x="7900988" y="2447925"/>
          <p14:tracePt t="141655" x="7893050" y="2447925"/>
          <p14:tracePt t="141663" x="7893050" y="2438400"/>
          <p14:tracePt t="141709" x="7883525" y="2438400"/>
          <p14:tracePt t="141717" x="7883525" y="2428875"/>
          <p14:tracePt t="141724" x="7874000" y="2428875"/>
          <p14:tracePt t="141732" x="7874000" y="2419350"/>
          <p14:tracePt t="141739" x="7874000" y="2411413"/>
          <p14:tracePt t="141747" x="7864475" y="2411413"/>
          <p14:tracePt t="141754" x="7856538" y="2411413"/>
          <p14:tracePt t="141769" x="7847013" y="2401888"/>
          <p14:tracePt t="141793" x="7837488" y="2382838"/>
          <p14:tracePt t="141891" x="7827963" y="2382838"/>
          <p14:tracePt t="141922" x="7827963" y="2374900"/>
          <p14:tracePt t="141959" x="7810500" y="2374900"/>
          <p14:tracePt t="141983" x="7810500" y="2365375"/>
          <p14:tracePt t="141998" x="7800975" y="2355850"/>
          <p14:tracePt t="142005" x="7791450" y="2355850"/>
          <p14:tracePt t="142013" x="7783513" y="2346325"/>
          <p14:tracePt t="142019" x="7773988" y="2346325"/>
          <p14:tracePt t="142036" x="7764463" y="2346325"/>
          <p14:tracePt t="142058" x="7754938" y="2338388"/>
          <p14:tracePt t="142165" x="7754938" y="2328863"/>
          <p14:tracePt t="142172" x="7737475" y="2328863"/>
          <p14:tracePt t="142180" x="7727950" y="2319338"/>
          <p14:tracePt t="142187" x="7710488" y="2309813"/>
          <p14:tracePt t="142196" x="7691438" y="2301875"/>
          <p14:tracePt t="142203" x="7637463" y="2292350"/>
          <p14:tracePt t="142210" x="7608888" y="2282825"/>
          <p14:tracePt t="142218" x="7572375" y="2273300"/>
          <p14:tracePt t="142226" x="7545388" y="2273300"/>
          <p14:tracePt t="142234" x="7526338" y="2265363"/>
          <p14:tracePt t="142241" x="7508875" y="2265363"/>
          <p14:tracePt t="142248" x="7499350" y="2255838"/>
          <p14:tracePt t="142256" x="7472363" y="2255838"/>
          <p14:tracePt t="142264" x="7453313" y="2246313"/>
          <p14:tracePt t="142270" x="7435850" y="2228850"/>
          <p14:tracePt t="142279" x="7416800" y="2228850"/>
          <p14:tracePt t="142286" x="7399338" y="2209800"/>
          <p14:tracePt t="142294" x="7380288" y="2209800"/>
          <p14:tracePt t="142302" x="7362825" y="2200275"/>
          <p14:tracePt t="142309" x="7335838" y="2192338"/>
          <p14:tracePt t="142317" x="7280275" y="2182813"/>
          <p14:tracePt t="142324" x="7216775" y="2173288"/>
          <p14:tracePt t="142333" x="7161213" y="2163763"/>
          <p14:tracePt t="142339" x="7097713" y="2136775"/>
          <p14:tracePt t="142346" x="7034213" y="2127250"/>
          <p14:tracePt t="142354" x="6997700" y="2109788"/>
          <p14:tracePt t="142361" x="6951663" y="2100263"/>
          <p14:tracePt t="142371" x="6924675" y="2090738"/>
          <p14:tracePt t="142377" x="6878638" y="2082800"/>
          <p14:tracePt t="142385" x="6859588" y="2073275"/>
          <p14:tracePt t="142393" x="6823075" y="2073275"/>
          <p14:tracePt t="142401" x="6778625" y="2063750"/>
          <p14:tracePt t="142408" x="6750050" y="2054225"/>
          <p14:tracePt t="142415" x="6713538" y="2027238"/>
          <p14:tracePt t="142423" x="6677025" y="2017713"/>
          <p14:tracePt t="142431" x="6650038" y="2017713"/>
          <p14:tracePt t="142438" x="6632575" y="2009775"/>
          <p14:tracePt t="142446" x="6623050" y="2009775"/>
          <p14:tracePt t="142453" x="6604000" y="2000250"/>
          <p14:tracePt t="142461" x="6577013" y="2000250"/>
          <p14:tracePt t="142468" x="6523038" y="1990725"/>
          <p14:tracePt t="142476" x="6486525" y="1990725"/>
          <p14:tracePt t="142485" x="6448425" y="1981200"/>
          <p14:tracePt t="142492" x="6403975" y="1973263"/>
          <p14:tracePt t="142500" x="6357938" y="1963738"/>
          <p14:tracePt t="142506" x="6302375" y="1963738"/>
          <p14:tracePt t="142514" x="6265863" y="1944688"/>
          <p14:tracePt t="142522" x="6221413" y="1935163"/>
          <p14:tracePt t="142529" x="6184900" y="1935163"/>
          <p14:tracePt t="142537" x="6129338" y="1935163"/>
          <p14:tracePt t="142545" x="6083300" y="1927225"/>
          <p14:tracePt t="142552" x="6029325" y="1927225"/>
          <p14:tracePt t="142560" x="5956300" y="1927225"/>
          <p14:tracePt t="142568" x="5854700" y="1917700"/>
          <p14:tracePt t="142575" x="5781675" y="1898650"/>
          <p14:tracePt t="142584" x="5681663" y="1871663"/>
          <p14:tracePt t="142590" x="5591175" y="1862138"/>
          <p14:tracePt t="142599" x="5499100" y="1844675"/>
          <p14:tracePt t="142605" x="5399088" y="1817688"/>
          <p14:tracePt t="142613" x="5307013" y="1808163"/>
          <p14:tracePt t="142620" x="5224463" y="1789113"/>
          <p14:tracePt t="142628" x="5097463" y="1781175"/>
          <p14:tracePt t="142636" x="5005388" y="1762125"/>
          <p14:tracePt t="142644" x="4914900" y="1762125"/>
          <p14:tracePt t="142651" x="4832350" y="1771650"/>
          <p14:tracePt t="142658" x="4722813" y="1781175"/>
          <p14:tracePt t="142667" x="4613275" y="1808163"/>
          <p14:tracePt t="142674" x="4494213" y="1854200"/>
          <p14:tracePt t="142683" x="4384675" y="1898650"/>
          <p14:tracePt t="142689" x="4265613" y="1944688"/>
          <p14:tracePt t="142697" x="4129088" y="2000250"/>
          <p14:tracePt t="142704" x="4010025" y="2073275"/>
          <p14:tracePt t="142712" x="3863975" y="2163763"/>
          <p14:tracePt t="142720" x="3744913" y="2255838"/>
          <p14:tracePt t="142727" x="3625850" y="2346325"/>
          <p14:tracePt t="142735" x="3508375" y="2447925"/>
          <p14:tracePt t="142742" x="3398838" y="2520950"/>
          <p14:tracePt t="142750" x="3306763" y="2565400"/>
          <p14:tracePt t="142757" x="3243263" y="2601913"/>
          <p14:tracePt t="142766" x="3197225" y="2638425"/>
          <p14:tracePt t="142773" x="3160713" y="2657475"/>
          <p14:tracePt t="142780" x="3124200" y="2667000"/>
          <p14:tracePt t="142787" x="3078163" y="2674938"/>
          <p14:tracePt t="142796" x="3051175" y="2674938"/>
          <p14:tracePt t="142804" x="3032125" y="2674938"/>
          <p14:tracePt t="142811" x="3024188" y="2674938"/>
          <p14:tracePt t="142818" x="3014663" y="2684463"/>
          <p14:tracePt t="142826" x="2995613" y="2684463"/>
          <p14:tracePt t="142834" x="2978150" y="2684463"/>
          <p14:tracePt t="142841" x="2951163" y="2684463"/>
          <p14:tracePt t="142850" x="2932113" y="2684463"/>
          <p14:tracePt t="142856" x="2922588" y="2684463"/>
          <p14:tracePt t="142864" x="2914650" y="2684463"/>
          <p14:tracePt t="142871" x="2905125" y="2684463"/>
          <p14:tracePt t="142879" x="2878138" y="2684463"/>
          <p14:tracePt t="142886" x="2849563" y="2684463"/>
          <p14:tracePt t="142894" x="2813050" y="2693988"/>
          <p14:tracePt t="142902" x="2786063" y="2693988"/>
          <p14:tracePt t="142909" x="2759075" y="2703513"/>
          <p14:tracePt t="142918" x="2740025" y="2703513"/>
          <p14:tracePt t="142925" x="2722563" y="2703513"/>
          <p14:tracePt t="142934" x="2703513" y="2711450"/>
          <p14:tracePt t="142940" x="2686050" y="2711450"/>
          <p14:tracePt t="142948" x="2657475" y="2711450"/>
          <p14:tracePt t="142955" x="2613025" y="2730500"/>
          <p14:tracePt t="142963" x="2584450" y="2730500"/>
          <p14:tracePt t="142969" x="2566988" y="2730500"/>
          <p14:tracePt t="142978" x="2540000" y="2730500"/>
          <p14:tracePt t="142985" x="2511425" y="2740025"/>
          <p14:tracePt t="142993" x="2474913" y="2740025"/>
          <p14:tracePt t="143001" x="2438400" y="2747963"/>
          <p14:tracePt t="143008" x="2384425" y="2747963"/>
          <p14:tracePt t="143017" x="2347913" y="2747963"/>
          <p14:tracePt t="143023" x="2311400" y="2757488"/>
          <p14:tracePt t="143033" x="2265363" y="2757488"/>
          <p14:tracePt t="143038" x="2228850" y="2757488"/>
          <p14:tracePt t="143047" x="2201863" y="2757488"/>
          <p14:tracePt t="143067" x="2165350" y="2767013"/>
          <p14:tracePt t="143075" x="2146300" y="2767013"/>
          <p14:tracePt t="143076" x="2128838" y="2767013"/>
          <p14:tracePt t="143085" x="2109788" y="2767013"/>
          <p14:tracePt t="143092" x="2082800" y="2767013"/>
          <p14:tracePt t="143100" x="2046288" y="2757488"/>
          <p14:tracePt t="143107" x="2027238" y="2757488"/>
          <p14:tracePt t="143114" x="2009775" y="2757488"/>
          <p14:tracePt t="143122" x="1990725" y="2747963"/>
          <p14:tracePt t="143129" x="1973263" y="2747963"/>
          <p14:tracePt t="143136" x="1954213" y="2740025"/>
          <p14:tracePt t="143151" x="1936750" y="2730500"/>
          <p14:tracePt t="143159" x="1917700" y="2730500"/>
          <p14:tracePt t="143168" x="1900238" y="2720975"/>
          <p14:tracePt t="143176" x="1890713" y="2720975"/>
          <p14:tracePt t="143184" x="1873250" y="2711450"/>
          <p14:tracePt t="143190" x="1863725" y="2711450"/>
          <p14:tracePt t="143200" x="1854200" y="2703513"/>
          <p14:tracePt t="143206" x="1836738" y="2703513"/>
          <p14:tracePt t="143214" x="1836738" y="2693988"/>
          <p14:tracePt t="143220" x="1827213" y="2693988"/>
          <p14:tracePt t="143229" x="1827213" y="2684463"/>
          <p14:tracePt t="143236" x="1808163" y="2674938"/>
          <p14:tracePt t="143244" x="1790700" y="2674938"/>
          <p14:tracePt t="143252" x="1763713" y="2667000"/>
          <p14:tracePt t="143259" x="1754188" y="2657475"/>
          <p14:tracePt t="143268" x="1735138" y="2657475"/>
          <p14:tracePt t="143274" x="1717675" y="2630488"/>
          <p14:tracePt t="143284" x="1708150" y="2630488"/>
          <p14:tracePt t="143289" x="1698625" y="2630488"/>
          <p14:tracePt t="143297" x="1690688" y="2630488"/>
          <p14:tracePt t="143304" x="1681163" y="2620963"/>
          <p14:tracePt t="143327" x="1681163" y="2611438"/>
          <p14:tracePt t="143335" x="1671638" y="2611438"/>
          <p14:tracePt t="143343" x="1662113" y="2601913"/>
          <p14:tracePt t="143351" x="1644650" y="2593975"/>
          <p14:tracePt t="143358" x="1635125" y="2584450"/>
          <p14:tracePt t="143367" x="1608138" y="2574925"/>
          <p14:tracePt t="143373" x="1589088" y="2565400"/>
          <p14:tracePt t="143380" x="1571625" y="2557463"/>
          <p14:tracePt t="143388" x="1552575" y="2547938"/>
          <p14:tracePt t="143396" x="1543050" y="2547938"/>
          <p14:tracePt t="143403" x="1525588" y="2538413"/>
          <p14:tracePt t="143411" x="1516063" y="2528888"/>
          <p14:tracePt t="143420" x="1506538" y="2528888"/>
          <p14:tracePt t="143426" x="1498600" y="2520950"/>
          <p14:tracePt t="143434" x="1489075" y="2520950"/>
          <p14:tracePt t="143442" x="1470025" y="2520950"/>
          <p14:tracePt t="143450" x="1462088" y="2511425"/>
          <p14:tracePt t="143456" x="1452563" y="2511425"/>
          <p14:tracePt t="143472" x="1443038" y="2511425"/>
          <p14:tracePt t="143479" x="1443038" y="2501900"/>
          <p14:tracePt t="143495" x="1433513" y="2501900"/>
          <p14:tracePt t="143510" x="1425575" y="2501900"/>
          <p14:tracePt t="143532" x="1416050" y="2501900"/>
          <p14:tracePt t="143540" x="1416050" y="2484438"/>
          <p14:tracePt t="143578" x="1406525" y="2484438"/>
          <p14:tracePt t="143601" x="1397000" y="2484438"/>
          <p14:tracePt t="143617" x="1389063" y="2484438"/>
          <p14:tracePt t="144923" x="1443038" y="2484438"/>
          <p14:tracePt t="144931" x="1462088" y="2474913"/>
          <p14:tracePt t="144938" x="1498600" y="2474913"/>
          <p14:tracePt t="144946" x="1525588" y="2465388"/>
          <p14:tracePt t="144953" x="1543050" y="2465388"/>
          <p14:tracePt t="144961" x="1571625" y="2465388"/>
          <p14:tracePt t="144968" x="1598613" y="2465388"/>
          <p14:tracePt t="144976" x="1617663" y="2465388"/>
          <p14:tracePt t="144983" x="1644650" y="2465388"/>
          <p14:tracePt t="144992" x="1662113" y="2465388"/>
          <p14:tracePt t="144999" x="1698625" y="2465388"/>
          <p14:tracePt t="145007" x="1717675" y="2455863"/>
          <p14:tracePt t="145013" x="1735138" y="2455863"/>
          <p14:tracePt t="145022" x="1744663" y="2455863"/>
          <p14:tracePt t="145029" x="1781175" y="2455863"/>
          <p14:tracePt t="145036" x="1808163" y="2455863"/>
          <p14:tracePt t="145045" x="1827213" y="2455863"/>
          <p14:tracePt t="145051" x="1844675" y="2447925"/>
          <p14:tracePt t="145059" x="1881188" y="2447925"/>
          <p14:tracePt t="145067" x="1917700" y="2447925"/>
          <p14:tracePt t="145075" x="1946275" y="2438400"/>
          <p14:tracePt t="145084" x="1973263" y="2438400"/>
          <p14:tracePt t="145090" x="2000250" y="2428875"/>
          <p14:tracePt t="145098" x="2019300" y="2428875"/>
          <p14:tracePt t="145105" x="2036763" y="2428875"/>
          <p14:tracePt t="145112" x="2055813" y="2419350"/>
          <p14:tracePt t="145120" x="2073275" y="2419350"/>
          <p14:tracePt t="145128" x="2119313" y="2411413"/>
          <p14:tracePt t="145135" x="2136775" y="2411413"/>
          <p14:tracePt t="145150" x="2155825" y="2411413"/>
          <p14:tracePt t="145159" x="2165350" y="2401888"/>
          <p14:tracePt t="145174" x="2174875" y="2401888"/>
          <p14:tracePt t="145189" x="2182813" y="2401888"/>
          <p14:tracePt t="145204" x="2192338" y="2401888"/>
          <p14:tracePt t="145212" x="2201863" y="2401888"/>
          <p14:tracePt t="145242" x="2211388" y="2401888"/>
          <p14:tracePt t="145257" x="2219325" y="2401888"/>
          <p14:tracePt t="145280" x="2228850" y="2401888"/>
          <p14:tracePt t="145303" x="2238375" y="2401888"/>
          <p14:tracePt t="145317" x="2247900" y="2401888"/>
          <p14:tracePt t="145326" x="2255838" y="2401888"/>
          <p14:tracePt t="145355" x="2265363" y="2401888"/>
          <p14:tracePt t="145432" x="2274888" y="2401888"/>
          <p14:tracePt t="145470" x="2284413" y="2401888"/>
          <p14:tracePt t="145561" x="2292350" y="2401888"/>
          <p14:tracePt t="146298" x="2301875" y="2401888"/>
          <p14:tracePt t="146405" x="2311400" y="2401888"/>
          <p14:tracePt t="146556" x="2320925" y="2401888"/>
          <p14:tracePt t="146602" x="2328863" y="2401888"/>
          <p14:tracePt t="146678" x="2338388" y="2401888"/>
          <p14:tracePt t="147103" x="2347913" y="2401888"/>
          <p14:tracePt t="147156" x="2357438" y="2401888"/>
          <p14:tracePt t="147172" x="2357438" y="2411413"/>
          <p14:tracePt t="147194" x="2365375" y="2411413"/>
          <p14:tracePt t="147225" x="2374900" y="2411413"/>
          <p14:tracePt t="147232" x="2374900" y="2419350"/>
          <p14:tracePt t="147248" x="2384425" y="2419350"/>
          <p14:tracePt t="147255" x="2384425" y="2428875"/>
          <p14:tracePt t="147264" x="2393950" y="2428875"/>
          <p14:tracePt t="147278" x="2401888" y="2438400"/>
          <p14:tracePt t="147285" x="2411413" y="2438400"/>
          <p14:tracePt t="147293" x="2420938" y="2447925"/>
          <p14:tracePt t="147300" x="2430463" y="2447925"/>
          <p14:tracePt t="147308" x="2438400" y="2455863"/>
          <p14:tracePt t="147317" x="2474913" y="2465388"/>
          <p14:tracePt t="147324" x="2493963" y="2465388"/>
          <p14:tracePt t="147332" x="2520950" y="2484438"/>
          <p14:tracePt t="147339" x="2547938" y="2484438"/>
          <p14:tracePt t="147347" x="2566988" y="2484438"/>
          <p14:tracePt t="147354" x="2584450" y="2484438"/>
          <p14:tracePt t="147362" x="2603500" y="2484438"/>
          <p14:tracePt t="147369" x="2630488" y="2484438"/>
          <p14:tracePt t="147377" x="2657475" y="2484438"/>
          <p14:tracePt t="147384" x="2695575" y="2484438"/>
          <p14:tracePt t="147392" x="2722563" y="2484438"/>
          <p14:tracePt t="147399" x="2759075" y="2484438"/>
          <p14:tracePt t="147407" x="2786063" y="2484438"/>
          <p14:tracePt t="147415" x="2822575" y="2484438"/>
          <p14:tracePt t="147422" x="2849563" y="2484438"/>
          <p14:tracePt t="147431" x="2868613" y="2484438"/>
          <p14:tracePt t="147437" x="2905125" y="2484438"/>
          <p14:tracePt t="147447" x="2932113" y="2484438"/>
          <p14:tracePt t="147453" x="2959100" y="2474913"/>
          <p14:tracePt t="147461" x="2978150" y="2474913"/>
          <p14:tracePt t="147467" x="3005138" y="2474913"/>
          <p14:tracePt t="147476" x="3024188" y="2474913"/>
          <p14:tracePt t="147483" x="3041650" y="2474913"/>
          <p14:tracePt t="147491" x="3051175" y="2474913"/>
          <p14:tracePt t="147498" x="3068638" y="2474913"/>
          <p14:tracePt t="147506" x="3087688" y="2474913"/>
          <p14:tracePt t="147514" x="3105150" y="2465388"/>
          <p14:tracePt t="147521" x="3141663" y="2465388"/>
          <p14:tracePt t="147530" x="3151188" y="2465388"/>
          <p14:tracePt t="147536" x="3170238" y="2465388"/>
          <p14:tracePt t="147544" x="3187700" y="2455863"/>
          <p14:tracePt t="147551" x="3197225" y="2455863"/>
          <p14:tracePt t="147559" x="3214688" y="2455863"/>
          <p14:tracePt t="147566" x="3243263" y="2455863"/>
          <p14:tracePt t="147575" x="3260725" y="2447925"/>
          <p14:tracePt t="147582" x="3297238" y="2447925"/>
          <p14:tracePt t="147590" x="3325813" y="2438400"/>
          <p14:tracePt t="147598" x="3352800" y="2428875"/>
          <p14:tracePt t="147605" x="3379788" y="2411413"/>
          <p14:tracePt t="147614" x="3425825" y="2411413"/>
          <p14:tracePt t="147620" x="3471863" y="2401888"/>
          <p14:tracePt t="147628" x="3498850" y="2401888"/>
          <p14:tracePt t="147634" x="3525838" y="2401888"/>
          <p14:tracePt t="147642" x="3552825" y="2392363"/>
          <p14:tracePt t="147650" x="3598863" y="2392363"/>
          <p14:tracePt t="147658" x="3625850" y="2382838"/>
          <p14:tracePt t="147666" x="3654425" y="2382838"/>
          <p14:tracePt t="147673" x="3698875" y="2374900"/>
          <p14:tracePt t="147681" x="3727450" y="2365375"/>
          <p14:tracePt t="147688" x="3800475" y="2355850"/>
          <p14:tracePt t="147697" x="3836988" y="2355850"/>
          <p14:tracePt t="147703" x="3873500" y="2338388"/>
          <p14:tracePt t="147711" x="3900488" y="2328863"/>
          <p14:tracePt t="147718" x="3937000" y="2328863"/>
          <p14:tracePt t="147726" x="3983038" y="2328863"/>
          <p14:tracePt t="147733" x="4037013" y="2319338"/>
          <p14:tracePt t="147742" x="4102100" y="2309813"/>
          <p14:tracePt t="147750" x="4192588" y="2309813"/>
          <p14:tracePt t="147757" x="4256088" y="2282825"/>
          <p14:tracePt t="147764" x="4311650" y="2273300"/>
          <p14:tracePt t="147772" x="4375150" y="2265363"/>
          <p14:tracePt t="147780" x="4430713" y="2265363"/>
          <p14:tracePt t="147787" x="4484688" y="2265363"/>
          <p14:tracePt t="147794" x="4540250" y="2246313"/>
          <p14:tracePt t="147802" x="4576763" y="2246313"/>
          <p14:tracePt t="147810" x="4603750" y="2246313"/>
          <p14:tracePt t="147817" x="4622800" y="2246313"/>
          <p14:tracePt t="147825" x="4640263" y="2246313"/>
          <p14:tracePt t="147832" x="4649788" y="2246313"/>
          <p14:tracePt t="147840" x="4667250" y="2246313"/>
          <p14:tracePt t="147848" x="4703763" y="2246313"/>
          <p14:tracePt t="147855" x="4732338" y="2246313"/>
          <p14:tracePt t="147864" x="4768850" y="2246313"/>
          <p14:tracePt t="147871" x="4813300" y="2246313"/>
          <p14:tracePt t="147880" x="4851400" y="2246313"/>
          <p14:tracePt t="147885" x="4895850" y="2246313"/>
          <p14:tracePt t="147894" x="4932363" y="2246313"/>
          <p14:tracePt t="147900" x="4987925" y="2246313"/>
          <p14:tracePt t="147908" x="5033963" y="2246313"/>
          <p14:tracePt t="147916" x="5087938" y="2246313"/>
          <p14:tracePt t="147924" x="5143500" y="2246313"/>
          <p14:tracePt t="147932" x="5197475" y="2246313"/>
          <p14:tracePt t="147938" x="5224463" y="2246313"/>
          <p14:tracePt t="147948" x="5270500" y="2246313"/>
          <p14:tracePt t="147954" x="5289550" y="2246313"/>
          <p14:tracePt t="147963" x="5307013" y="2246313"/>
          <p14:tracePt t="147969" x="5326063" y="2246313"/>
          <p14:tracePt t="147984" x="5353050" y="2246313"/>
          <p14:tracePt t="147993" x="5370513" y="2246313"/>
          <p14:tracePt t="147999" x="5380038" y="2246313"/>
          <p14:tracePt t="148007" x="5408613" y="2246313"/>
          <p14:tracePt t="148015" x="5445125" y="2246313"/>
          <p14:tracePt t="148022" x="5489575" y="2246313"/>
          <p14:tracePt t="148030" x="5562600" y="2265363"/>
          <p14:tracePt t="148037" x="5591175" y="2265363"/>
          <p14:tracePt t="148047" x="5635625" y="2273300"/>
          <p14:tracePt t="148052" x="5664200" y="2273300"/>
          <p14:tracePt t="148060" x="5691188" y="2292350"/>
          <p14:tracePt t="148067" x="5745163" y="2292350"/>
          <p14:tracePt t="148075" x="5791200" y="2301875"/>
          <p14:tracePt t="148083" x="5818188" y="2309813"/>
          <p14:tracePt t="148090" x="5864225" y="2309813"/>
          <p14:tracePt t="148098" x="5883275" y="2319338"/>
          <p14:tracePt t="148105" x="5937250" y="2319338"/>
          <p14:tracePt t="148113" x="5965825" y="2319338"/>
          <p14:tracePt t="148120" x="5992813" y="2328863"/>
          <p14:tracePt t="148128" x="6019800" y="2328863"/>
          <p14:tracePt t="148135" x="6038850" y="2338388"/>
          <p14:tracePt t="148143" x="6056313" y="2338388"/>
          <p14:tracePt t="148150" x="6075363" y="2346325"/>
          <p14:tracePt t="148158" x="6083300" y="2346325"/>
          <p14:tracePt t="148171" x="6102350" y="2346325"/>
          <p14:tracePt t="148172" x="6111875" y="2355850"/>
          <p14:tracePt t="148181" x="6129338" y="2365375"/>
          <p14:tracePt t="148189" x="6156325" y="2365375"/>
          <p14:tracePt t="148197" x="6184900" y="2374900"/>
          <p14:tracePt t="148203" x="6229350" y="2374900"/>
          <p14:tracePt t="148211" x="6294438" y="2392363"/>
          <p14:tracePt t="148218" x="6357938" y="2401888"/>
          <p14:tracePt t="148226" x="6411913" y="2411413"/>
          <p14:tracePt t="148235" x="6448425" y="2419350"/>
          <p14:tracePt t="148241" x="6503988" y="2419350"/>
          <p14:tracePt t="148248" x="6550025" y="2447925"/>
          <p14:tracePt t="148256" x="6586538" y="2455863"/>
          <p14:tracePt t="148264" x="6613525" y="2455863"/>
          <p14:tracePt t="148271" x="6650038" y="2474913"/>
          <p14:tracePt t="148280" x="6705600" y="2484438"/>
          <p14:tracePt t="148286" x="6732588" y="2501900"/>
          <p14:tracePt t="148294" x="6769100" y="2511425"/>
          <p14:tracePt t="148301" x="6786563" y="2511425"/>
          <p14:tracePt t="148309" x="6805613" y="2520950"/>
          <p14:tracePt t="148318" x="6823075" y="2528888"/>
          <p14:tracePt t="148324" x="6851650" y="2528888"/>
          <p14:tracePt t="148333" x="6878638" y="2538413"/>
          <p14:tracePt t="148339" x="6896100" y="2547938"/>
          <p14:tracePt t="148348" x="6905625" y="2557463"/>
          <p14:tracePt t="148355" x="6924675" y="2565400"/>
          <p14:tracePt t="148364" x="6942138" y="2574925"/>
          <p14:tracePt t="148370" x="6961188" y="2584450"/>
          <p14:tracePt t="148378" x="6978650" y="2593975"/>
          <p14:tracePt t="148384" x="6997700" y="2601913"/>
          <p14:tracePt t="148393" x="7043738" y="2611438"/>
          <p14:tracePt t="148402" x="7070725" y="2620963"/>
          <p14:tracePt t="148407" x="7134225" y="2667000"/>
          <p14:tracePt t="148417" x="7207250" y="2693988"/>
          <p14:tracePt t="148423" x="7307263" y="2711450"/>
          <p14:tracePt t="148431" x="7362825" y="2720975"/>
          <p14:tracePt t="148438" x="7426325" y="2730500"/>
          <p14:tracePt t="148447" x="7462838" y="2740025"/>
          <p14:tracePt t="148454" x="7481888" y="2740025"/>
          <p14:tracePt t="148463" x="7489825" y="2740025"/>
          <p14:tracePt t="148469" x="7499350" y="2747963"/>
          <p14:tracePt t="148477" x="7508875" y="2747963"/>
          <p14:tracePt t="148514" x="7518400" y="2757488"/>
          <p14:tracePt t="148536" x="7526338" y="2757488"/>
          <p14:tracePt t="148606" x="7499350" y="2757488"/>
          <p14:tracePt t="148613" x="7372350" y="2757488"/>
          <p14:tracePt t="148621" x="7189788" y="2776538"/>
          <p14:tracePt t="148629" x="7007225" y="2803525"/>
          <p14:tracePt t="148635" x="6805613" y="2820988"/>
          <p14:tracePt t="148644" x="6530975" y="2820988"/>
          <p14:tracePt t="148650" x="6330950" y="2820988"/>
          <p14:tracePt t="148659" x="6111875" y="2820988"/>
          <p14:tracePt t="148666" x="5965825" y="2830513"/>
          <p14:tracePt t="148674" x="5854700" y="2849563"/>
          <p14:tracePt t="148681" x="5727700" y="2849563"/>
          <p14:tracePt t="148689" x="5599113" y="2849563"/>
          <p14:tracePt t="148697" x="5453063" y="2840038"/>
          <p14:tracePt t="148704" x="5316538" y="2813050"/>
          <p14:tracePt t="148714" x="5170488" y="2803525"/>
          <p14:tracePt t="148719" x="5041900" y="2767013"/>
          <p14:tracePt t="148727" x="4924425" y="2740025"/>
          <p14:tracePt t="148735" x="4851400" y="2730500"/>
          <p14:tracePt t="148742" x="4768850" y="2711450"/>
          <p14:tracePt t="148750" x="4659313" y="2703513"/>
          <p14:tracePt t="148758" x="4567238" y="2684463"/>
          <p14:tracePt t="148765" x="4457700" y="2684463"/>
          <p14:tracePt t="148773" x="4367213" y="2684463"/>
          <p14:tracePt t="148781" x="4292600" y="2684463"/>
          <p14:tracePt t="148788" x="4183063" y="2684463"/>
          <p14:tracePt t="148797" x="4083050" y="2674938"/>
          <p14:tracePt t="148803" x="4029075" y="2674938"/>
          <p14:tracePt t="148811" x="3956050" y="2674938"/>
          <p14:tracePt t="148818" x="3910013" y="2674938"/>
          <p14:tracePt t="148826" x="3846513" y="2674938"/>
          <p14:tracePt t="148833" x="3717925" y="2684463"/>
          <p14:tracePt t="148841" x="3598863" y="2693988"/>
          <p14:tracePt t="148849" x="3471863" y="2711450"/>
          <p14:tracePt t="148856" x="3379788" y="2711450"/>
          <p14:tracePt t="148864" x="3306763" y="2711450"/>
          <p14:tracePt t="148872" x="3214688" y="2711450"/>
          <p14:tracePt t="148880" x="3160713" y="2711450"/>
          <p14:tracePt t="148897" x="3087688" y="2711450"/>
          <p14:tracePt t="148904" x="3032125" y="2720975"/>
          <p14:tracePt t="148910" x="3014663" y="2720975"/>
          <p14:tracePt t="148917" x="2995613" y="2720975"/>
          <p14:tracePt t="149024" x="3014663" y="2720975"/>
          <p14:tracePt t="149030" x="3105150" y="2703513"/>
          <p14:tracePt t="149038" x="3197225" y="2674938"/>
          <p14:tracePt t="149046" x="3333750" y="2620963"/>
          <p14:tracePt t="149054" x="3425825" y="2593975"/>
          <p14:tracePt t="149063" x="3525838" y="2547938"/>
          <p14:tracePt t="149069" x="3625850" y="2520950"/>
          <p14:tracePt t="149077" x="3708400" y="2484438"/>
          <p14:tracePt t="149084" x="3781425" y="2455863"/>
          <p14:tracePt t="149092" x="3900488" y="2428875"/>
          <p14:tracePt t="149101" x="4010025" y="2401888"/>
          <p14:tracePt t="149107" x="4146550" y="2355850"/>
          <p14:tracePt t="149114" x="4256088" y="2328863"/>
          <p14:tracePt t="149122" x="4384675" y="2309813"/>
          <p14:tracePt t="149130" x="4494213" y="2301875"/>
          <p14:tracePt t="149138" x="4576763" y="2273300"/>
          <p14:tracePt t="149147" x="4667250" y="2255838"/>
          <p14:tracePt t="149152" x="4732338" y="2246313"/>
          <p14:tracePt t="149161" x="4786313" y="2246313"/>
          <p14:tracePt t="149167" x="4859338" y="2236788"/>
          <p14:tracePt t="149176" x="4924425" y="2236788"/>
          <p14:tracePt t="149182" x="4978400" y="2236788"/>
          <p14:tracePt t="149191" x="5014913" y="2219325"/>
          <p14:tracePt t="149199" x="5114925" y="2228850"/>
          <p14:tracePt t="149206" x="5187950" y="2228850"/>
          <p14:tracePt t="149214" x="5243513" y="2236788"/>
          <p14:tracePt t="149221" x="5307013" y="2236788"/>
          <p14:tracePt t="149231" x="5362575" y="2236788"/>
          <p14:tracePt t="149236" x="5389563" y="2246313"/>
          <p14:tracePt t="149244" x="5435600" y="2246313"/>
          <p14:tracePt t="149251" x="5462588" y="2255838"/>
          <p14:tracePt t="149259" x="5481638" y="2255838"/>
          <p14:tracePt t="149266" x="5518150" y="2273300"/>
          <p14:tracePt t="149275" x="5554663" y="2282825"/>
          <p14:tracePt t="149283" x="5581650" y="2282825"/>
          <p14:tracePt t="149289" x="5608638" y="2292350"/>
          <p14:tracePt t="149297" x="5635625" y="2292350"/>
          <p14:tracePt t="149305" x="5681663" y="2292350"/>
          <p14:tracePt t="149313" x="5718175" y="2292350"/>
          <p14:tracePt t="149320" x="5754688" y="2301875"/>
          <p14:tracePt t="149327" x="5810250" y="2309813"/>
          <p14:tracePt t="149335" x="5864225" y="2319338"/>
          <p14:tracePt t="149342" x="5910263" y="2338388"/>
          <p14:tracePt t="149350" x="5956300" y="2355850"/>
          <p14:tracePt t="149358" x="5992813" y="2355850"/>
          <p14:tracePt t="149367" x="6056313" y="2365375"/>
          <p14:tracePt t="149372" x="6092825" y="2374900"/>
          <p14:tracePt t="149381" x="6129338" y="2392363"/>
          <p14:tracePt t="149388" x="6138863" y="2392363"/>
          <p14:tracePt t="149396" x="6165850" y="2401888"/>
          <p14:tracePt t="149403" x="6175375" y="2401888"/>
          <p14:tracePt t="149412" x="6211888" y="2411413"/>
          <p14:tracePt t="149418" x="6248400" y="2411413"/>
          <p14:tracePt t="149426" x="6284913" y="2419350"/>
          <p14:tracePt t="149434" x="6321425" y="2428875"/>
          <p14:tracePt t="149441" x="6348413" y="2438400"/>
          <p14:tracePt t="149451" x="6421438" y="2438400"/>
          <p14:tracePt t="149457" x="6486525" y="2447925"/>
          <p14:tracePt t="149464" x="6559550" y="2465388"/>
          <p14:tracePt t="149472" x="6613525" y="2474913"/>
          <p14:tracePt t="149480" x="6696075" y="2484438"/>
          <p14:tracePt t="149487" x="6750050" y="2484438"/>
          <p14:tracePt t="149497" x="6796088" y="2501900"/>
          <p14:tracePt t="149502" x="6869113" y="2511425"/>
          <p14:tracePt t="149510" x="6896100" y="2520950"/>
          <p14:tracePt t="149517" x="6942138" y="2528888"/>
          <p14:tracePt t="149526" x="6961188" y="2547938"/>
          <p14:tracePt t="149534" x="6988175" y="2557463"/>
          <p14:tracePt t="149540" x="7024688" y="2574925"/>
          <p14:tracePt t="149549" x="7061200" y="2593975"/>
          <p14:tracePt t="149556" x="7097713" y="2601913"/>
          <p14:tracePt t="149564" x="7116763" y="2611438"/>
          <p14:tracePt t="149571" x="7161213" y="2638425"/>
          <p14:tracePt t="149579" x="7189788" y="2647950"/>
          <p14:tracePt t="149586" x="7234238" y="2667000"/>
          <p14:tracePt t="149593" x="7262813" y="2674938"/>
          <p14:tracePt t="149601" x="7307263" y="2693988"/>
          <p14:tracePt t="149608" x="7335838" y="2720975"/>
          <p14:tracePt t="149617" x="7362825" y="2730500"/>
          <p14:tracePt t="149624" x="7408863" y="2740025"/>
          <p14:tracePt t="149633" x="7435850" y="2747963"/>
          <p14:tracePt t="149638" x="7453313" y="2757488"/>
          <p14:tracePt t="149647" x="7472363" y="2767013"/>
          <p14:tracePt t="149654" x="7489825" y="2776538"/>
          <p14:tracePt t="149663" x="7499350" y="2776538"/>
          <p14:tracePt t="149670" x="7499350" y="2784475"/>
          <p14:tracePt t="149677" x="7508875" y="2784475"/>
          <p14:tracePt t="149753" x="7508875" y="2794000"/>
          <p14:tracePt t="149762" x="7499350" y="2820988"/>
          <p14:tracePt t="149768" x="7445375" y="2857500"/>
          <p14:tracePt t="149776" x="7372350" y="2922588"/>
          <p14:tracePt t="149783" x="7280275" y="2968625"/>
          <p14:tracePt t="149791" x="7197725" y="3005138"/>
          <p14:tracePt t="149799" x="7134225" y="3032125"/>
          <p14:tracePt t="149806" x="7080250" y="3032125"/>
          <p14:tracePt t="149815" x="6988175" y="3041650"/>
          <p14:tracePt t="149822" x="6869113" y="3059113"/>
          <p14:tracePt t="149829" x="6705600" y="3068638"/>
          <p14:tracePt t="149837" x="6540500" y="3068638"/>
          <p14:tracePt t="149845" x="6430963" y="3068638"/>
          <p14:tracePt t="149852" x="6321425" y="3068638"/>
          <p14:tracePt t="149859" x="6265863" y="3068638"/>
          <p14:tracePt t="149867" x="6221413" y="3068638"/>
          <p14:tracePt t="149875" x="6165850" y="3068638"/>
          <p14:tracePt t="149881" x="6138863" y="3068638"/>
          <p14:tracePt t="149902" x="6038850" y="3068638"/>
          <p14:tracePt t="149904" x="6010275" y="3068638"/>
          <p14:tracePt t="149914" x="5973763" y="3068638"/>
          <p14:tracePt t="149920" x="5929313" y="3068638"/>
          <p14:tracePt t="149929" x="5891213" y="3068638"/>
          <p14:tracePt t="149935" x="5854700" y="3068638"/>
          <p14:tracePt t="149943" x="5837238" y="3059113"/>
          <p14:tracePt t="149958" x="5827713" y="3059113"/>
          <p14:tracePt t="149965" x="5810250" y="3059113"/>
          <p14:tracePt t="149981" x="5800725" y="3049588"/>
          <p14:tracePt t="149989" x="5791200" y="3049588"/>
          <p14:tracePt t="150004" x="5781675" y="3049588"/>
          <p14:tracePt t="150012" x="5773738" y="3041650"/>
          <p14:tracePt t="150027" x="5764213" y="3032125"/>
          <p14:tracePt t="150034" x="5745163" y="3022600"/>
          <p14:tracePt t="150048" x="5737225" y="3022600"/>
          <p14:tracePt t="150057" x="5737225" y="3013075"/>
          <p14:tracePt t="150072" x="5727700" y="3005138"/>
          <p14:tracePt t="150095" x="5727700" y="2995613"/>
          <p14:tracePt t="150102" x="5727700" y="2986088"/>
          <p14:tracePt t="150110" x="5737225" y="2959100"/>
          <p14:tracePt t="150117" x="5754688" y="2930525"/>
          <p14:tracePt t="150125" x="5800725" y="2886075"/>
          <p14:tracePt t="150132" x="5864225" y="2849563"/>
          <p14:tracePt t="150140" x="5929313" y="2803525"/>
          <p14:tracePt t="150148" x="5983288" y="2767013"/>
          <p14:tracePt t="150156" x="6010275" y="2747963"/>
          <p14:tracePt t="150163" x="6065838" y="2730500"/>
          <p14:tracePt t="150171" x="6111875" y="2720975"/>
          <p14:tracePt t="150179" x="6165850" y="2703513"/>
          <p14:tracePt t="150186" x="6211888" y="2703513"/>
          <p14:tracePt t="150193" x="6284913" y="2693988"/>
          <p14:tracePt t="150201" x="6311900" y="2693988"/>
          <p14:tracePt t="150209" x="6348413" y="2693988"/>
          <p14:tracePt t="150216" x="6394450" y="2693988"/>
          <p14:tracePt t="150224" x="6457950" y="2693988"/>
          <p14:tracePt t="150231" x="6503988" y="2693988"/>
          <p14:tracePt t="150239" x="6540500" y="2693988"/>
          <p14:tracePt t="150247" x="6586538" y="2693988"/>
          <p14:tracePt t="150254" x="6613525" y="2693988"/>
          <p14:tracePt t="150263" x="6659563" y="2693988"/>
          <p14:tracePt t="150269" x="6686550" y="2703513"/>
          <p14:tracePt t="150278" x="6696075" y="2711450"/>
          <p14:tracePt t="150284" x="6713538" y="2720975"/>
          <p14:tracePt t="150292" x="6723063" y="2730500"/>
          <p14:tracePt t="150307" x="6732588" y="2740025"/>
          <p14:tracePt t="150316" x="6742113" y="2747963"/>
          <p14:tracePt t="150330" x="6750050" y="2747963"/>
          <p14:tracePt t="150338" x="6759575" y="2757488"/>
          <p14:tracePt t="150346" x="6769100" y="2767013"/>
          <p14:tracePt t="150353" x="6778625" y="2794000"/>
          <p14:tracePt t="150362" x="6796088" y="2840038"/>
          <p14:tracePt t="150368" x="6805613" y="2867025"/>
          <p14:tracePt t="150376" x="6815138" y="2922588"/>
          <p14:tracePt t="150382" x="6823075" y="2959100"/>
          <p14:tracePt t="150392" x="6823075" y="2986088"/>
          <p14:tracePt t="150400" x="6823075" y="3013075"/>
          <p14:tracePt t="150407" x="6823075" y="3041650"/>
          <p14:tracePt t="150414" x="6823075" y="3086100"/>
          <p14:tracePt t="150422" x="6823075" y="3141663"/>
          <p14:tracePt t="150429" x="6796088" y="3214688"/>
          <p14:tracePt t="150437" x="6778625" y="3278188"/>
          <p14:tracePt t="150446" x="6732588" y="3341688"/>
          <p14:tracePt t="150451" x="6713538" y="3360738"/>
          <p14:tracePt t="150459" x="6669088" y="3397250"/>
          <p14:tracePt t="150466" x="6623050" y="3424238"/>
          <p14:tracePt t="150475" x="6567488" y="3443288"/>
          <p14:tracePt t="150483" x="6523038" y="3451225"/>
          <p14:tracePt t="150489" x="6486525" y="3451225"/>
          <p14:tracePt t="150498" x="6440488" y="3470275"/>
          <p14:tracePt t="150505" x="6375400" y="3479800"/>
          <p14:tracePt t="150513" x="6348413" y="3479800"/>
          <p14:tracePt t="150520" x="6330950" y="3479800"/>
          <p14:tracePt t="150529" x="6311900" y="3479800"/>
          <p14:tracePt t="150535" x="6275388" y="3479800"/>
          <p14:tracePt t="150543" x="6229350" y="3470275"/>
          <p14:tracePt t="150549" x="6192838" y="3451225"/>
          <p14:tracePt t="150557" x="6129338" y="3443288"/>
          <p14:tracePt t="150566" x="6065838" y="3414713"/>
          <p14:tracePt t="150573" x="6002338" y="3397250"/>
          <p14:tracePt t="150580" x="5910263" y="3378200"/>
          <p14:tracePt t="150588" x="5827713" y="3341688"/>
          <p14:tracePt t="150596" x="5764213" y="3305175"/>
          <p14:tracePt t="150604" x="5681663" y="3260725"/>
          <p14:tracePt t="150612" x="5635625" y="3241675"/>
          <p14:tracePt t="150619" x="5599113" y="3232150"/>
          <p14:tracePt t="150626" x="5581650" y="3224213"/>
          <p14:tracePt t="150633" x="5535613" y="3205163"/>
          <p14:tracePt t="150642" x="5508625" y="3195638"/>
          <p14:tracePt t="150650" x="5489575" y="3178175"/>
          <p14:tracePt t="150657" x="5472113" y="3168650"/>
          <p14:tracePt t="150665" x="5453063" y="3159125"/>
          <p14:tracePt t="150672" x="5445125" y="3151188"/>
          <p14:tracePt t="150680" x="5426075" y="3141663"/>
          <p14:tracePt t="150687" x="5416550" y="3114675"/>
          <p14:tracePt t="150696" x="5408613" y="3105150"/>
          <p14:tracePt t="150702" x="5389563" y="3086100"/>
          <p14:tracePt t="150710" x="5370513" y="3078163"/>
          <p14:tracePt t="150717" x="5370513" y="3068638"/>
          <p14:tracePt t="150725" x="5343525" y="3059113"/>
          <p14:tracePt t="150732" x="5316538" y="3041650"/>
          <p14:tracePt t="150740" x="5280025" y="3032125"/>
          <p14:tracePt t="150749" x="5253038" y="3013075"/>
          <p14:tracePt t="150755" x="5233988" y="3005138"/>
          <p14:tracePt t="150763" x="5224463" y="3005138"/>
          <p14:tracePt t="150771" x="5216525" y="3005138"/>
          <p14:tracePt t="150854" x="5216525" y="2995613"/>
          <p14:tracePt t="150861" x="5243513" y="2986088"/>
          <p14:tracePt t="150869" x="5297488" y="2976563"/>
          <p14:tracePt t="150878" x="5399088" y="2930525"/>
          <p14:tracePt t="150889" x="5526088" y="2903538"/>
          <p14:tracePt t="150892" x="5627688" y="2886075"/>
          <p14:tracePt t="150899" x="5754688" y="2876550"/>
          <p14:tracePt t="150907" x="5883275" y="2876550"/>
          <p14:tracePt t="150915" x="5973763" y="2876550"/>
          <p14:tracePt t="150923" x="6046788" y="2876550"/>
          <p14:tracePt t="150930" x="6119813" y="2876550"/>
          <p14:tracePt t="150937" x="6221413" y="2894013"/>
          <p14:tracePt t="150946" x="6294438" y="2903538"/>
          <p14:tracePt t="150952" x="6375400" y="2922588"/>
          <p14:tracePt t="150962" x="6467475" y="2949575"/>
          <p14:tracePt t="150968" x="6530975" y="2959100"/>
          <p14:tracePt t="150976" x="6586538" y="2968625"/>
          <p14:tracePt t="150982" x="6686550" y="2995613"/>
          <p14:tracePt t="150991" x="6750050" y="3032125"/>
          <p14:tracePt t="151000" x="6796088" y="3059113"/>
          <p14:tracePt t="151005" x="6823075" y="3078163"/>
          <p14:tracePt t="151013" x="6878638" y="3105150"/>
          <p14:tracePt t="151021" x="6915150" y="3132138"/>
          <p14:tracePt t="151029" x="6951663" y="3178175"/>
          <p14:tracePt t="151036" x="6969125" y="3214688"/>
          <p14:tracePt t="151046" x="6988175" y="3241675"/>
          <p14:tracePt t="151051" x="7024688" y="3297238"/>
          <p14:tracePt t="151059" x="7051675" y="3360738"/>
          <p14:tracePt t="151066" x="7061200" y="3406775"/>
          <p14:tracePt t="151075" x="7070725" y="3424238"/>
          <p14:tracePt t="151081" x="7080250" y="3443288"/>
          <p14:tracePt t="151089" x="7080250" y="3451225"/>
          <p14:tracePt t="153737" x="7051675" y="3479800"/>
          <p14:tracePt t="153744" x="6997700" y="3516313"/>
          <p14:tracePt t="153752" x="6951663" y="3560763"/>
          <p14:tracePt t="153759" x="6905625" y="3616325"/>
          <p14:tracePt t="153767" x="6815138" y="3698875"/>
          <p14:tracePt t="153776" x="6732588" y="3771900"/>
          <p14:tracePt t="153783" x="6650038" y="3852863"/>
          <p14:tracePt t="153790" x="6550025" y="3944938"/>
          <p14:tracePt t="153797" x="6477000" y="3990975"/>
          <p14:tracePt t="153806" x="6411913" y="4044950"/>
          <p14:tracePt t="153813" x="6348413" y="4081463"/>
          <p14:tracePt t="153821" x="6284913" y="4127500"/>
          <p14:tracePt t="153828" x="6238875" y="4164013"/>
          <p14:tracePt t="153836" x="6211888" y="4183063"/>
          <p14:tracePt t="153844" x="6175375" y="4191000"/>
          <p14:tracePt t="153851" x="6148388" y="4210050"/>
          <p14:tracePt t="153860" x="6129338" y="4219575"/>
          <p14:tracePt t="153866" x="6111875" y="4227513"/>
          <p14:tracePt t="153874" x="6092825" y="4264025"/>
          <p14:tracePt t="153881" x="6056313" y="4292600"/>
          <p14:tracePt t="153889" x="6038850" y="4310063"/>
          <p14:tracePt t="153897" x="6019800" y="4346575"/>
          <p14:tracePt t="153904" x="6010275" y="4365625"/>
          <p14:tracePt t="153911" x="5992813" y="4383088"/>
          <p14:tracePt t="153919" x="5956300" y="4402138"/>
          <p14:tracePt t="153928" x="5946775" y="4410075"/>
          <p14:tracePt t="153935" x="5946775" y="4419600"/>
          <p14:tracePt t="153944" x="5937250" y="4429125"/>
          <p14:tracePt t="153950" x="5929313" y="4429125"/>
          <p14:tracePt t="153957" x="5919788" y="4429125"/>
          <p14:tracePt t="153965" x="5910263" y="4438650"/>
          <p14:tracePt t="153972" x="5900738" y="4446588"/>
          <p14:tracePt t="153979" x="5891213" y="4456113"/>
          <p14:tracePt t="153988" x="5873750" y="4475163"/>
          <p14:tracePt t="153996" x="5854700" y="4502150"/>
          <p14:tracePt t="154003" x="5837238" y="4519613"/>
          <p14:tracePt t="154010" x="5810250" y="4548188"/>
          <p14:tracePt t="154018" x="5791200" y="4575175"/>
          <p14:tracePt t="154026" x="5764213" y="4584700"/>
          <p14:tracePt t="154033" x="5764213" y="4592638"/>
          <p14:tracePt t="154078" x="5764213" y="4602163"/>
          <p14:tracePt t="154087" x="5754688" y="4602163"/>
          <p14:tracePt t="154398" x="5745163" y="4602163"/>
          <p14:tracePt t="154405" x="5745163" y="4592638"/>
          <p14:tracePt t="154413" x="5737225" y="4592638"/>
          <p14:tracePt t="154427" x="5737225" y="4575175"/>
          <p14:tracePt t="154436" x="5727700" y="4575175"/>
          <p14:tracePt t="154450" x="5718175" y="4565650"/>
          <p14:tracePt t="154474" x="5708650" y="4565650"/>
          <p14:tracePt t="154481" x="5708650" y="4556125"/>
          <p14:tracePt t="154496" x="5700713" y="4556125"/>
          <p14:tracePt t="154504" x="5681663" y="4556125"/>
          <p14:tracePt t="154511" x="5664200" y="4556125"/>
          <p14:tracePt t="154519" x="5608638" y="4548188"/>
          <p14:tracePt t="154528" x="5562600" y="4548188"/>
          <p14:tracePt t="154535" x="5508625" y="4548188"/>
          <p14:tracePt t="154542" x="5453063" y="4565650"/>
          <p14:tracePt t="154550" x="5408613" y="4575175"/>
          <p14:tracePt t="154559" x="5343525" y="4602163"/>
          <p14:tracePt t="154565" x="5316538" y="4611688"/>
          <p14:tracePt t="154573" x="5289550" y="4621213"/>
          <p14:tracePt t="154579" x="5253038" y="4621213"/>
          <p14:tracePt t="154588" x="5243513" y="4621213"/>
          <p14:tracePt t="154596" x="5224463" y="4629150"/>
          <p14:tracePt t="154603" x="5180013" y="4629150"/>
          <p14:tracePt t="154611" x="5151438" y="4621213"/>
          <p14:tracePt t="154618" x="5133975" y="4621213"/>
          <p14:tracePt t="154626" x="5114925" y="4611688"/>
          <p14:tracePt t="154633" x="5106988" y="4611688"/>
          <p14:tracePt t="154642" x="5097463" y="4611688"/>
          <p14:tracePt t="154648" x="5097463" y="4592638"/>
          <p14:tracePt t="154656" x="5087938" y="4592638"/>
          <p14:tracePt t="154663" x="5078413" y="4592638"/>
          <p14:tracePt t="154671" x="5070475" y="4584700"/>
          <p14:tracePt t="154687" x="5060950" y="4584700"/>
          <p14:tracePt t="154694" x="5041900" y="4584700"/>
          <p14:tracePt t="154702" x="5033963" y="4575175"/>
          <p14:tracePt t="154710" x="5024438" y="4575175"/>
          <p14:tracePt t="154717" x="4987925" y="4575175"/>
          <p14:tracePt t="154726" x="4951413" y="4565650"/>
          <p14:tracePt t="154732" x="4905375" y="4565650"/>
          <p14:tracePt t="154739" x="4851400" y="4565650"/>
          <p14:tracePt t="154747" x="4795838" y="4556125"/>
          <p14:tracePt t="154755" x="4749800" y="4556125"/>
          <p14:tracePt t="154762" x="4695825" y="4556125"/>
          <p14:tracePt t="154770" x="4622800" y="4556125"/>
          <p14:tracePt t="154778" x="4549775" y="4556125"/>
          <p14:tracePt t="154785" x="4494213" y="4556125"/>
          <p14:tracePt t="154793" x="4440238" y="4556125"/>
          <p14:tracePt t="154800" x="4394200" y="4556125"/>
          <p14:tracePt t="154809" x="4357688" y="4556125"/>
          <p14:tracePt t="154816" x="4321175" y="4548188"/>
          <p14:tracePt t="154823" x="4292600" y="4548188"/>
          <p14:tracePt t="154830" x="4265613" y="4548188"/>
          <p14:tracePt t="154838" x="4219575" y="4548188"/>
          <p14:tracePt t="154845" x="4183063" y="4548188"/>
          <p14:tracePt t="154853" x="4138613" y="4548188"/>
          <p14:tracePt t="154860" x="4102100" y="4548188"/>
          <p14:tracePt t="154868" x="4056063" y="4548188"/>
          <p14:tracePt t="154877" x="4019550" y="4548188"/>
          <p14:tracePt t="154884" x="3973513" y="4548188"/>
          <p14:tracePt t="154893" x="3937000" y="4548188"/>
          <p14:tracePt t="154899" x="3890963" y="4548188"/>
          <p14:tracePt t="154911" x="3863975" y="4556125"/>
          <p14:tracePt t="154917" x="3836988" y="4556125"/>
          <p14:tracePt t="154922" x="3810000" y="4556125"/>
          <p14:tracePt t="154929" x="3790950" y="4556125"/>
          <p14:tracePt t="154937" x="3773488" y="4565650"/>
          <p14:tracePt t="154945" x="3754438" y="4565650"/>
          <p14:tracePt t="154953" x="3744913" y="4565650"/>
          <p14:tracePt t="154961" x="3735388" y="4565650"/>
          <p14:tracePt t="154968" x="3727450" y="4565650"/>
          <p14:tracePt t="154976" x="3698875" y="4565650"/>
          <p14:tracePt t="154983" x="3690938" y="4565650"/>
          <p14:tracePt t="154990" x="3681413" y="4565650"/>
          <p14:tracePt t="154998" x="3644900" y="4556125"/>
          <p14:tracePt t="155007" x="3617913" y="4548188"/>
          <p14:tracePt t="155012" x="3589338" y="4538663"/>
          <p14:tracePt t="155021" x="3581400" y="4529138"/>
          <p14:tracePt t="155029" x="3562350" y="4519613"/>
          <p14:tracePt t="155036" x="3535363" y="4519613"/>
          <p14:tracePt t="155044" x="3498850" y="4511675"/>
          <p14:tracePt t="155051" x="3471863" y="4502150"/>
          <p14:tracePt t="155060" x="3443288" y="4483100"/>
          <p14:tracePt t="155066" x="3416300" y="4475163"/>
          <p14:tracePt t="155076" x="3379788" y="4456113"/>
          <p14:tracePt t="155081" x="3343275" y="4456113"/>
          <p14:tracePt t="155089" x="3306763" y="4438650"/>
          <p14:tracePt t="155096" x="3270250" y="4410075"/>
          <p14:tracePt t="155104" x="3252788" y="4402138"/>
          <p14:tracePt t="155113" x="3224213" y="4392613"/>
          <p14:tracePt t="155119" x="3214688" y="4392613"/>
          <p14:tracePt t="155127" x="3206750" y="4392613"/>
          <p14:tracePt t="155143" x="3187700" y="4392613"/>
          <p14:tracePt t="155160" x="3178175" y="4392613"/>
          <p14:tracePt t="155165" x="3178175" y="4383088"/>
          <p14:tracePt t="155172" x="3170238" y="4383088"/>
          <p14:tracePt t="155188" x="3160713" y="4383088"/>
          <p14:tracePt t="155195" x="3151188" y="4383088"/>
          <p14:tracePt t="155211" x="3133725" y="4383088"/>
          <p14:tracePt t="155218" x="3124200" y="4383088"/>
          <p14:tracePt t="155227" x="3105150" y="4383088"/>
          <p14:tracePt t="155233" x="3078163" y="4383088"/>
          <p14:tracePt t="155243" x="3024188" y="4383088"/>
          <p14:tracePt t="155248" x="2995613" y="4383088"/>
          <p14:tracePt t="155256" x="2951163" y="4392613"/>
          <p14:tracePt t="155263" x="2878138" y="4402138"/>
          <p14:tracePt t="155271" x="2795588" y="4419600"/>
          <p14:tracePt t="155279" x="2732088" y="4456113"/>
          <p14:tracePt t="155287" x="2667000" y="4483100"/>
          <p14:tracePt t="155294" x="2613025" y="4502150"/>
          <p14:tracePt t="155302" x="2547938" y="4529138"/>
          <p14:tracePt t="155310" x="2484438" y="4538663"/>
          <p14:tracePt t="155317" x="2447925" y="4556125"/>
          <p14:tracePt t="155326" x="2411413" y="4565650"/>
          <p14:tracePt t="155332" x="2374900" y="4575175"/>
          <p14:tracePt t="155339" x="2347913" y="4584700"/>
          <p14:tracePt t="155347" x="2311400" y="4592638"/>
          <p14:tracePt t="155354" x="2292350" y="4611688"/>
          <p14:tracePt t="155364" x="2265363" y="4621213"/>
          <p14:tracePt t="155369" x="2247900" y="4638675"/>
          <p14:tracePt t="155378" x="2228850" y="4648200"/>
          <p14:tracePt t="155385" x="2165350" y="4665663"/>
          <p14:tracePt t="155394" x="2136775" y="4684713"/>
          <p14:tracePt t="155401" x="2119313" y="4694238"/>
          <p14:tracePt t="155409" x="2100263" y="4702175"/>
          <p14:tracePt t="155416" x="2092325" y="4702175"/>
          <p14:tracePt t="155423" x="2082800" y="4711700"/>
          <p14:tracePt t="155476" x="2073275" y="4711700"/>
          <p14:tracePt t="155484" x="2073275" y="4721225"/>
          <p14:tracePt t="155492" x="2073275" y="4730750"/>
          <p14:tracePt t="155499" x="2073275" y="4738688"/>
          <p14:tracePt t="155507" x="2073275" y="4757738"/>
          <p14:tracePt t="155514" x="2073275" y="4775200"/>
          <p14:tracePt t="155522" x="2073275" y="4803775"/>
          <p14:tracePt t="155529" x="2073275" y="4857750"/>
          <p14:tracePt t="155537" x="2073275" y="4922838"/>
          <p14:tracePt t="155544" x="2082800" y="4995863"/>
          <p14:tracePt t="155553" x="2109788" y="5095875"/>
          <p14:tracePt t="155561" x="2136775" y="5168900"/>
          <p14:tracePt t="155568" x="2165350" y="5232400"/>
          <p14:tracePt t="155576" x="2174875" y="5314950"/>
          <p14:tracePt t="155582" x="2201863" y="5360988"/>
          <p14:tracePt t="155592" x="2238375" y="5405438"/>
          <p14:tracePt t="155597" x="2238375" y="5461000"/>
          <p14:tracePt t="155606" x="2274888" y="5524500"/>
          <p14:tracePt t="155612" x="2284413" y="5570538"/>
          <p14:tracePt t="155621" x="2292350" y="5607050"/>
          <p14:tracePt t="155630" x="2301875" y="5653088"/>
          <p14:tracePt t="155636" x="2328863" y="5697538"/>
          <p14:tracePt t="155644" x="2338388" y="5734050"/>
          <p14:tracePt t="155651" x="2357438" y="5770563"/>
          <p14:tracePt t="155660" x="2384425" y="5826125"/>
          <p14:tracePt t="155666" x="2401888" y="5862638"/>
          <p14:tracePt t="155673" x="2420938" y="5899150"/>
          <p14:tracePt t="155681" x="2457450" y="5935663"/>
          <p14:tracePt t="155689" x="2484438" y="5962650"/>
          <p14:tracePt t="155696" x="2511425" y="6008688"/>
          <p14:tracePt t="155705" x="2540000" y="6045200"/>
          <p14:tracePt t="155713" x="2566988" y="6100763"/>
          <p14:tracePt t="155719" x="2603500" y="6137275"/>
          <p14:tracePt t="155727" x="2686050" y="6191250"/>
          <p14:tracePt t="155735" x="2713038" y="6218238"/>
          <p14:tracePt t="155742" x="2740025" y="6246813"/>
          <p14:tracePt t="155750" x="2768600" y="6264275"/>
          <p14:tracePt t="155759" x="2795588" y="6291263"/>
          <p14:tracePt t="155765" x="2841625" y="6319838"/>
          <p14:tracePt t="155773" x="2886075" y="6356350"/>
          <p14:tracePt t="155779" x="2951163" y="6392863"/>
          <p14:tracePt t="155788" x="3014663" y="6429375"/>
          <p14:tracePt t="155796" x="3097213" y="6456363"/>
          <p14:tracePt t="155803" x="3178175" y="6492875"/>
          <p14:tracePt t="155810" x="3289300" y="6556375"/>
          <p14:tracePt t="155819" x="3389313" y="6592888"/>
          <p14:tracePt t="155826" x="3516313" y="6629400"/>
          <p14:tracePt t="155834" x="3654425" y="6665913"/>
          <p14:tracePt t="155843" x="3763963" y="6692900"/>
          <p14:tracePt t="155848" x="3900488" y="6711950"/>
          <p14:tracePt t="155856" x="4010025" y="6729413"/>
          <p14:tracePt t="155864" x="4156075" y="6729413"/>
          <p14:tracePt t="155871" x="4248150" y="6729413"/>
          <p14:tracePt t="155879" x="4338638" y="6721475"/>
          <p14:tracePt t="155887" x="4457700" y="6692900"/>
          <p14:tracePt t="155900" x="4549775" y="6665913"/>
          <p14:tracePt t="155901" x="4649788" y="6619875"/>
          <p14:tracePt t="155910" x="4732338" y="6565900"/>
          <p14:tracePt t="155917" x="4832350" y="6492875"/>
          <p14:tracePt t="155926" x="4951413" y="6419850"/>
          <p14:tracePt t="155932" x="5070475" y="6337300"/>
          <p14:tracePt t="155942" x="5187950" y="6246813"/>
          <p14:tracePt t="155947" x="5289550" y="6145213"/>
          <p14:tracePt t="155955" x="5370513" y="6054725"/>
          <p14:tracePt t="155962" x="5481638" y="5935663"/>
          <p14:tracePt t="155970" x="5554663" y="5835650"/>
          <p14:tracePt t="155979" x="5608638" y="5753100"/>
          <p14:tracePt t="155986" x="5645150" y="5670550"/>
          <p14:tracePt t="155994" x="5681663" y="5624513"/>
          <p14:tracePt t="156001" x="5691188" y="5597525"/>
          <p14:tracePt t="156009" x="5700713" y="5580063"/>
          <p14:tracePt t="156016" x="5700713" y="5561013"/>
          <p14:tracePt t="156026" x="5708650" y="5534025"/>
          <p14:tracePt t="156031" x="5708650" y="5524500"/>
          <p14:tracePt t="156039" x="5718175" y="5507038"/>
          <p14:tracePt t="156046" x="5718175" y="5487988"/>
          <p14:tracePt t="156055" x="5718175" y="5461000"/>
          <p14:tracePt t="156061" x="5718175" y="5451475"/>
          <p14:tracePt t="156069" x="5718175" y="5441950"/>
          <p14:tracePt t="156077" x="5718175" y="5434013"/>
          <p14:tracePt t="156085" x="5718175" y="5414963"/>
          <p14:tracePt t="156093" x="5708650" y="5360988"/>
          <p14:tracePt t="156100" x="5691188" y="5332413"/>
          <p14:tracePt t="156109" x="5654675" y="5295900"/>
          <p14:tracePt t="156114" x="5635625" y="5268913"/>
          <p14:tracePt t="156123" x="5608638" y="5251450"/>
          <p14:tracePt t="156129" x="5591175" y="5214938"/>
          <p14:tracePt t="156138" x="5554663" y="5168900"/>
          <p14:tracePt t="156147" x="5499100" y="5122863"/>
          <p14:tracePt t="156152" x="5435600" y="5068888"/>
          <p14:tracePt t="156160" x="5370513" y="5032375"/>
          <p14:tracePt t="156168" x="5326063" y="4986338"/>
          <p14:tracePt t="156177" x="5270500" y="4930775"/>
          <p14:tracePt t="156182" x="5216525" y="4903788"/>
          <p14:tracePt t="156192" x="5160963" y="4867275"/>
          <p14:tracePt t="156198" x="5124450" y="4857750"/>
          <p14:tracePt t="156206" x="5078413" y="4840288"/>
          <p14:tracePt t="156213" x="4997450" y="4821238"/>
          <p14:tracePt t="156221" x="4968875" y="4811713"/>
          <p14:tracePt t="156230" x="4941888" y="4811713"/>
          <p14:tracePt t="156237" x="4895850" y="4803775"/>
          <p14:tracePt t="156245" x="4859338" y="4794250"/>
          <p14:tracePt t="156252" x="4795838" y="4784725"/>
          <p14:tracePt t="156260" x="4749800" y="4775200"/>
          <p14:tracePt t="156267" x="4722813" y="4757738"/>
          <p14:tracePt t="156275" x="4695825" y="4738688"/>
          <p14:tracePt t="156282" x="4667250" y="4738688"/>
          <p14:tracePt t="156290" x="4613275" y="4738688"/>
          <p14:tracePt t="156297" x="4576763" y="4721225"/>
          <p14:tracePt t="156305" x="4549775" y="4711700"/>
          <p14:tracePt t="156312" x="4521200" y="4702175"/>
          <p14:tracePt t="156320" x="4484688" y="4694238"/>
          <p14:tracePt t="156328" x="4467225" y="4684713"/>
          <p14:tracePt t="156336" x="4440238" y="4684713"/>
          <p14:tracePt t="156343" x="4421188" y="4675188"/>
          <p14:tracePt t="156351" x="4403725" y="4665663"/>
          <p14:tracePt t="156359" x="4375150" y="4665663"/>
          <p14:tracePt t="156365" x="4348163" y="4657725"/>
          <p14:tracePt t="156375" x="4302125" y="4638675"/>
          <p14:tracePt t="156381" x="4256088" y="4629150"/>
          <p14:tracePt t="156389" x="4229100" y="4629150"/>
          <p14:tracePt t="156395" x="4202113" y="4629150"/>
          <p14:tracePt t="156404" x="4183063" y="4629150"/>
          <p14:tracePt t="156411" x="4156075" y="4629150"/>
          <p14:tracePt t="156418" x="4129088" y="4629150"/>
          <p14:tracePt t="156426" x="4083050" y="4629150"/>
          <p14:tracePt t="156434" x="4056063" y="4629150"/>
          <p14:tracePt t="156443" x="4037013" y="4629150"/>
          <p14:tracePt t="156449" x="4019550" y="4638675"/>
          <p14:tracePt t="156458" x="3973513" y="4648200"/>
          <p14:tracePt t="156464" x="3946525" y="4665663"/>
          <p14:tracePt t="156472" x="3890963" y="4684713"/>
          <p14:tracePt t="156479" x="3854450" y="4702175"/>
          <p14:tracePt t="156487" x="3810000" y="4738688"/>
          <p14:tracePt t="156496" x="3781425" y="4757738"/>
          <p14:tracePt t="156502" x="3735388" y="4794250"/>
          <p14:tracePt t="156510" x="3671888" y="4848225"/>
          <p14:tracePt t="156517" x="3608388" y="4903788"/>
          <p14:tracePt t="156526" x="3552825" y="4949825"/>
          <p14:tracePt t="156533" x="3498850" y="5032375"/>
          <p14:tracePt t="156542" x="3452813" y="5076825"/>
          <p14:tracePt t="156547" x="3416300" y="5132388"/>
          <p14:tracePt t="156556" x="3389313" y="5186363"/>
          <p14:tracePt t="156562" x="3352800" y="5251450"/>
          <p14:tracePt t="156571" x="3343275" y="5287963"/>
          <p14:tracePt t="156579" x="3325813" y="5314950"/>
          <p14:tracePt t="156586" x="3306763" y="5341938"/>
          <p14:tracePt t="156593" x="3306763" y="5360988"/>
          <p14:tracePt t="156600" x="3297238" y="5378450"/>
          <p14:tracePt t="156610" x="3297238" y="5424488"/>
          <p14:tracePt t="156616" x="3297238" y="5441950"/>
          <p14:tracePt t="156625" x="3297238" y="5478463"/>
          <p14:tracePt t="156631" x="3297238" y="5524500"/>
          <p14:tracePt t="156639" x="3297238" y="5551488"/>
          <p14:tracePt t="156646" x="3306763" y="5607050"/>
          <p14:tracePt t="156654" x="3316288" y="5653088"/>
          <p14:tracePt t="156662" x="3333750" y="5697538"/>
          <p14:tracePt t="156669" x="3343275" y="5734050"/>
          <p14:tracePt t="156677" x="3370263" y="5780088"/>
          <p14:tracePt t="156685" x="3398838" y="5843588"/>
          <p14:tracePt t="156693" x="3416300" y="5872163"/>
          <p14:tracePt t="156700" x="3452813" y="5918200"/>
          <p14:tracePt t="156708" x="3479800" y="5954713"/>
          <p14:tracePt t="156715" x="3498850" y="5981700"/>
          <p14:tracePt t="156722" x="3516313" y="5999163"/>
          <p14:tracePt t="156730" x="3552825" y="6008688"/>
          <p14:tracePt t="156738" x="3581400" y="6035675"/>
          <p14:tracePt t="156745" x="3608388" y="6054725"/>
          <p14:tracePt t="156753" x="3654425" y="6064250"/>
          <p14:tracePt t="156761" x="3698875" y="6100763"/>
          <p14:tracePt t="156769" x="3763963" y="6127750"/>
          <p14:tracePt t="156776" x="3810000" y="6137275"/>
          <p14:tracePt t="156784" x="3863975" y="6164263"/>
          <p14:tracePt t="156792" x="3919538" y="6191250"/>
          <p14:tracePt t="156799" x="3992563" y="6218238"/>
          <p14:tracePt t="156808" x="4056063" y="6237288"/>
          <p14:tracePt t="156814" x="4129088" y="6246813"/>
          <p14:tracePt t="156822" x="4165600" y="6254750"/>
          <p14:tracePt t="156829" x="4202113" y="6264275"/>
          <p14:tracePt t="156837" x="4229100" y="6264275"/>
          <p14:tracePt t="156846" x="4292600" y="6283325"/>
          <p14:tracePt t="156852" x="4330700" y="6283325"/>
          <p14:tracePt t="156861" x="4384675" y="6283325"/>
          <p14:tracePt t="156867" x="4421188" y="6283325"/>
          <p14:tracePt t="156876" x="4476750" y="6283325"/>
          <p14:tracePt t="156892" x="4549775" y="6264275"/>
          <p14:tracePt t="156899" x="4594225" y="6254750"/>
          <p14:tracePt t="156905" x="4686300" y="6227763"/>
          <p14:tracePt t="156912" x="4768850" y="6191250"/>
          <p14:tracePt t="156920" x="4822825" y="6154738"/>
          <p14:tracePt t="156929" x="4868863" y="6118225"/>
          <p14:tracePt t="156934" x="4951413" y="6072188"/>
          <p14:tracePt t="156943" x="5024438" y="6035675"/>
          <p14:tracePt t="156951" x="5097463" y="5972175"/>
          <p14:tracePt t="156959" x="5197475" y="5899150"/>
          <p14:tracePt t="156965" x="5253038" y="5835650"/>
          <p14:tracePt t="156975" x="5316538" y="5743575"/>
          <p14:tracePt t="156981" x="5370513" y="5661025"/>
          <p14:tracePt t="156989" x="5445125" y="5616575"/>
          <p14:tracePt t="156996" x="5462588" y="5580063"/>
          <p14:tracePt t="157004" x="5481638" y="5561013"/>
          <p14:tracePt t="157012" x="5489575" y="5551488"/>
          <p14:tracePt t="157018" x="5489575" y="5543550"/>
          <p14:tracePt t="157042" x="5499100" y="5543550"/>
          <p14:tracePt t="157058" x="5499100" y="5534025"/>
          <p14:tracePt t="157094" x="5499100" y="5524500"/>
          <p14:tracePt t="157103" x="5499100" y="5497513"/>
          <p14:tracePt t="157109" x="5472113" y="5470525"/>
          <p14:tracePt t="157118" x="5453063" y="5434013"/>
          <p14:tracePt t="157126" x="5399088" y="5387975"/>
          <p14:tracePt t="157133" x="5326063" y="5332413"/>
          <p14:tracePt t="157142" x="5280025" y="5268913"/>
          <p14:tracePt t="157148" x="5233988" y="5241925"/>
          <p14:tracePt t="157156" x="5151438" y="5186363"/>
          <p14:tracePt t="157162" x="5051425" y="5132388"/>
          <p14:tracePt t="157171" x="4968875" y="5095875"/>
          <p14:tracePt t="157180" x="4851400" y="5022850"/>
          <p14:tracePt t="157186" x="4768850" y="4976813"/>
          <p14:tracePt t="157194" x="4686300" y="4940300"/>
          <p14:tracePt t="157201" x="4594225" y="4894263"/>
          <p14:tracePt t="157209" x="4540250" y="4857750"/>
          <p14:tracePt t="157216" x="4484688" y="4840288"/>
          <p14:tracePt t="157225" x="4403725" y="4784725"/>
          <p14:tracePt t="157232" x="4367213" y="4775200"/>
          <p14:tracePt t="157239" x="4338638" y="4757738"/>
          <p14:tracePt t="157247" x="4311650" y="4748213"/>
          <p14:tracePt t="157255" x="4292600" y="4748213"/>
          <p14:tracePt t="157261" x="4275138" y="4738688"/>
          <p14:tracePt t="157269" x="4238625" y="4738688"/>
          <p14:tracePt t="157307" x="4219575" y="4738688"/>
          <p14:tracePt t="158139" x="4202113" y="4738688"/>
          <p14:tracePt t="158145" x="4156075" y="4730750"/>
          <p14:tracePt t="158154" x="4129088" y="4721225"/>
          <p14:tracePt t="158175" x="3973513" y="4694238"/>
          <p14:tracePt t="158182" x="3919538" y="4684713"/>
          <p14:tracePt t="158184" x="3890963" y="4675188"/>
          <p14:tracePt t="158192" x="3854450" y="4675188"/>
          <p14:tracePt t="158199" x="3836988" y="4665663"/>
          <p14:tracePt t="158208" x="3781425" y="4665663"/>
          <p14:tracePt t="158215" x="3754438" y="4657725"/>
          <p14:tracePt t="158224" x="3698875" y="4657725"/>
          <p14:tracePt t="158230" x="3644900" y="4657725"/>
          <p14:tracePt t="158238" x="3581400" y="4638675"/>
          <p14:tracePt t="158244" x="3525838" y="4638675"/>
          <p14:tracePt t="158253" x="3452813" y="4638675"/>
          <p14:tracePt t="158260" x="3379788" y="4638675"/>
          <p14:tracePt t="158268" x="3297238" y="4648200"/>
          <p14:tracePt t="158276" x="3187700" y="4648200"/>
          <p14:tracePt t="158283" x="3097213" y="4648200"/>
          <p14:tracePt t="158292" x="3041650" y="4657725"/>
          <p14:tracePt t="158299" x="2987675" y="4657725"/>
          <p14:tracePt t="158308" x="2951163" y="4657725"/>
          <p14:tracePt t="158313" x="2868613" y="4675188"/>
          <p14:tracePt t="158321" x="2776538" y="4684713"/>
          <p14:tracePt t="158328" x="2695575" y="4694238"/>
          <p14:tracePt t="158337" x="2640013" y="4711700"/>
          <p14:tracePt t="158345" x="2576513" y="4721225"/>
          <p14:tracePt t="158350" x="2547938" y="4721225"/>
          <p14:tracePt t="158360" x="2520950" y="4730750"/>
          <p14:tracePt t="158367" x="2474913" y="4730750"/>
          <p14:tracePt t="158375" x="2457450" y="4730750"/>
          <p14:tracePt t="158382" x="2430463" y="4738688"/>
          <p14:tracePt t="158391" x="2411413" y="4748213"/>
          <p14:tracePt t="158396" x="2393950" y="4748213"/>
          <p14:tracePt t="158405" x="2384425" y="4748213"/>
          <p14:tracePt t="158420" x="2374900" y="4748213"/>
          <p14:tracePt t="158435" x="2365375" y="4748213"/>
          <p14:tracePt t="158442" x="2357438" y="4748213"/>
          <p14:tracePt t="158450" x="2328863" y="4748213"/>
          <p14:tracePt t="158459" x="2311400" y="4757738"/>
          <p14:tracePt t="158466" x="2301875" y="4757738"/>
          <p14:tracePt t="158475" x="2284413" y="4757738"/>
          <p14:tracePt t="158481" x="2274888" y="4757738"/>
          <p14:tracePt t="158495" x="2265363" y="4757738"/>
          <p14:tracePt t="158504" x="2247900" y="4757738"/>
          <p14:tracePt t="158510" x="2228850" y="4757738"/>
          <p14:tracePt t="158519" x="2211388" y="4757738"/>
          <p14:tracePt t="158526" x="2165350" y="4767263"/>
          <p14:tracePt t="158534" x="2136775" y="4767263"/>
          <p14:tracePt t="158541" x="2109788" y="4767263"/>
          <p14:tracePt t="158548" x="2082800" y="4767263"/>
          <p14:tracePt t="158557" x="2063750" y="4767263"/>
          <p14:tracePt t="158564" x="2036763" y="4767263"/>
          <p14:tracePt t="158573" x="2000250" y="4775200"/>
          <p14:tracePt t="158579" x="1990725" y="4775200"/>
          <p14:tracePt t="158587" x="1973263" y="4775200"/>
          <p14:tracePt t="158594" x="1954213" y="4775200"/>
          <p14:tracePt t="158603" x="1936750" y="4775200"/>
          <p14:tracePt t="158609" x="1917700" y="4775200"/>
          <p14:tracePt t="158618" x="1900238" y="4775200"/>
          <p14:tracePt t="158625" x="1881188" y="4775200"/>
          <p14:tracePt t="158632" x="1836738" y="4775200"/>
          <p14:tracePt t="158640" x="1808163" y="4775200"/>
          <p14:tracePt t="158648" x="1781175" y="4775200"/>
          <p14:tracePt t="158657" x="1754188" y="4775200"/>
          <p14:tracePt t="158663" x="1735138" y="4775200"/>
          <p14:tracePt t="158671" x="1708150" y="4775200"/>
          <p14:tracePt t="158678" x="1690688" y="4775200"/>
          <p14:tracePt t="158686" x="1671638" y="4775200"/>
          <p14:tracePt t="158693" x="1654175" y="4775200"/>
          <p14:tracePt t="158700" x="1625600" y="4767263"/>
          <p14:tracePt t="158709" x="1608138" y="4767263"/>
          <p14:tracePt t="158717" x="1598613" y="4767263"/>
          <p14:tracePt t="158725" x="1589088" y="4767263"/>
          <p14:tracePt t="158732" x="1579563" y="4767263"/>
          <p14:tracePt t="158755" x="1571625" y="4767263"/>
          <p14:tracePt t="158769" x="1552575" y="4757738"/>
          <p14:tracePt t="158785" x="1543050" y="4757738"/>
          <p14:tracePt t="158793" x="1525588" y="4748213"/>
          <p14:tracePt t="158800" x="1498600" y="4748213"/>
          <p14:tracePt t="158809" x="1489075" y="4748213"/>
          <p14:tracePt t="158815" x="1479550" y="4748213"/>
          <p14:tracePt t="158824" x="1462088" y="4748213"/>
          <p14:tracePt t="158830" x="1452563" y="4738688"/>
          <p14:tracePt t="158839" x="1443038" y="4738688"/>
          <p14:tracePt t="158845" x="1433513" y="4738688"/>
          <p14:tracePt t="158869" x="1425575" y="4738688"/>
          <p14:tracePt t="158875" x="1416050" y="4738688"/>
          <p14:tracePt t="158892" x="1397000" y="4738688"/>
          <p14:tracePt t="158898" x="1389063" y="4738688"/>
          <p14:tracePt t="158907" x="1389063" y="4730750"/>
          <p14:tracePt t="158914" x="1379538" y="4730750"/>
          <p14:tracePt t="158923" x="1370013" y="4730750"/>
          <p14:tracePt t="158944" x="1352550" y="4730750"/>
          <p14:tracePt t="158959" x="1343025" y="4730750"/>
          <p14:tracePt t="158967" x="1343025" y="4721225"/>
          <p14:tracePt t="158975" x="1333500" y="4721225"/>
          <p14:tracePt t="158982" x="1323975" y="4721225"/>
          <p14:tracePt t="159004" x="1323975" y="4711700"/>
          <p14:tracePt t="159013" x="1316038" y="4711700"/>
          <p14:tracePt t="159020" x="1306513" y="4711700"/>
          <p14:tracePt t="159052" x="1296988" y="4711700"/>
          <p14:tracePt t="159066" x="1296988" y="4702175"/>
          <p14:tracePt t="159135" x="1296988" y="4684713"/>
          <p14:tracePt t="159141" x="1316038" y="4648200"/>
          <p14:tracePt t="159149" x="1352550" y="4592638"/>
          <p14:tracePt t="159158" x="1397000" y="4556125"/>
          <p14:tracePt t="159165" x="1433513" y="4519613"/>
          <p14:tracePt t="159174" x="1479550" y="4492625"/>
          <p14:tracePt t="159179" x="1525588" y="4456113"/>
          <p14:tracePt t="159188" x="1608138" y="4429125"/>
          <p14:tracePt t="159195" x="1681163" y="4402138"/>
          <p14:tracePt t="159203" x="1781175" y="4346575"/>
          <p14:tracePt t="159212" x="1917700" y="4300538"/>
          <p14:tracePt t="159217" x="2046288" y="4273550"/>
          <p14:tracePt t="159226" x="2192338" y="4237038"/>
          <p14:tracePt t="159233" x="2328863" y="4183063"/>
          <p14:tracePt t="159241" x="2484438" y="4137025"/>
          <p14:tracePt t="159248" x="2613025" y="4090988"/>
          <p14:tracePt t="159257" x="2776538" y="4064000"/>
          <p14:tracePt t="159263" x="2959100" y="4027488"/>
          <p14:tracePt t="159271" x="3133725" y="3981450"/>
          <p14:tracePt t="159278" x="3279775" y="3954463"/>
          <p14:tracePt t="159286" x="3370263" y="3927475"/>
          <p14:tracePt t="159295" x="3508375" y="3917950"/>
          <p14:tracePt t="159301" x="3662363" y="3917950"/>
          <p14:tracePt t="159308" x="3846513" y="3898900"/>
          <p14:tracePt t="159316" x="4073525" y="3881438"/>
          <p14:tracePt t="159324" x="4238625" y="3881438"/>
          <p14:tracePt t="159331" x="4403725" y="3871913"/>
          <p14:tracePt t="159341" x="4567238" y="3835400"/>
          <p14:tracePt t="159346" x="4759325" y="3808413"/>
          <p14:tracePt t="159354" x="4978400" y="3789363"/>
          <p14:tracePt t="159361" x="5216525" y="3771900"/>
          <p14:tracePt t="159369" x="5380038" y="3762375"/>
          <p14:tracePt t="159378" x="5499100" y="3743325"/>
          <p14:tracePt t="159383" x="5608638" y="3743325"/>
          <p14:tracePt t="159392" x="5745163" y="3743325"/>
          <p14:tracePt t="159399" x="5900738" y="3752850"/>
          <p14:tracePt t="159407" x="6065838" y="3779838"/>
          <p14:tracePt t="159414" x="6192838" y="3825875"/>
          <p14:tracePt t="159423" x="6321425" y="3825875"/>
          <p14:tracePt t="159429" x="6421438" y="3898900"/>
          <p14:tracePt t="159436" x="6523038" y="3935413"/>
          <p14:tracePt t="159443" x="6567488" y="3971925"/>
          <p14:tracePt t="159452" x="6632575" y="4008438"/>
          <p14:tracePt t="159461" x="6713538" y="4054475"/>
          <p14:tracePt t="159466" x="6778625" y="4117975"/>
          <p14:tracePt t="159475" x="6842125" y="4146550"/>
          <p14:tracePt t="159482" x="6888163" y="4164013"/>
          <p14:tracePt t="159490" x="6932613" y="4183063"/>
          <p14:tracePt t="159497" x="6961188" y="4200525"/>
          <p14:tracePt t="159505" x="6988175" y="4210050"/>
          <p14:tracePt t="159512" x="7024688" y="4227513"/>
          <p14:tracePt t="159519" x="7051675" y="4237038"/>
          <p14:tracePt t="159527" x="7070725" y="4256088"/>
          <p14:tracePt t="159535" x="7088188" y="4264025"/>
          <p14:tracePt t="159543" x="7107238" y="4292600"/>
          <p14:tracePt t="159550" x="7143750" y="4300538"/>
          <p14:tracePt t="159558" x="7153275" y="4300538"/>
          <p14:tracePt t="159565" x="7153275" y="4310063"/>
          <p14:tracePt t="159573" x="7170738" y="4319588"/>
          <p14:tracePt t="159580" x="7180263" y="4329113"/>
          <p14:tracePt t="159588" x="7189788" y="4346575"/>
          <p14:tracePt t="159594" x="7197725" y="4356100"/>
          <p14:tracePt t="159603" x="7207250" y="4365625"/>
          <p14:tracePt t="159618" x="7207250" y="4373563"/>
          <p14:tracePt t="159678" x="7189788" y="4383088"/>
          <p14:tracePt t="159685" x="7116763" y="4419600"/>
          <p14:tracePt t="159692" x="6969125" y="4483100"/>
          <p14:tracePt t="159700" x="6851650" y="4529138"/>
          <p14:tracePt t="159708" x="6723063" y="4556125"/>
          <p14:tracePt t="159716" x="6513513" y="4584700"/>
          <p14:tracePt t="159724" x="6275388" y="4602163"/>
          <p14:tracePt t="159731" x="5965825" y="4648200"/>
          <p14:tracePt t="159740" x="5737225" y="4648200"/>
          <p14:tracePt t="159746" x="5591175" y="4657725"/>
          <p14:tracePt t="159754" x="5426075" y="4657725"/>
          <p14:tracePt t="159761" x="5207000" y="4657725"/>
          <p14:tracePt t="159769" x="5024438" y="4675188"/>
          <p14:tracePt t="159776" x="4859338" y="4675188"/>
          <p14:tracePt t="159784" x="4676775" y="4675188"/>
          <p14:tracePt t="159792" x="4476750" y="4694238"/>
          <p14:tracePt t="159799" x="4292600" y="4702175"/>
          <p14:tracePt t="159807" x="4083050" y="4738688"/>
          <p14:tracePt t="159814" x="3873500" y="4767263"/>
          <p14:tracePt t="159823" x="3727450" y="4803775"/>
          <p14:tracePt t="159829" x="3581400" y="4811713"/>
          <p14:tracePt t="159837" x="3452813" y="4830763"/>
          <p14:tracePt t="159843" x="3306763" y="4830763"/>
          <p14:tracePt t="159852" x="3197225" y="4830763"/>
          <p14:tracePt t="159859" x="3068638" y="4830763"/>
          <p14:tracePt t="159866" x="2978150" y="4830763"/>
          <p14:tracePt t="159874" x="2849563" y="4830763"/>
          <p14:tracePt t="159882" x="2776538" y="4830763"/>
          <p14:tracePt t="159891" x="2695575" y="4821238"/>
          <p14:tracePt t="159897" x="2584450" y="4811713"/>
          <p14:tracePt t="159904" x="2474913" y="4794250"/>
          <p14:tracePt t="159912" x="2347913" y="4794250"/>
          <p14:tracePt t="159919" x="2247900" y="4784725"/>
          <p14:tracePt t="159926" x="2136775" y="4767263"/>
          <p14:tracePt t="159934" x="2046288" y="4767263"/>
          <p14:tracePt t="159942" x="1973263" y="4767263"/>
          <p14:tracePt t="159949" x="1881188" y="4757738"/>
          <p14:tracePt t="159957" x="1827213" y="4757738"/>
          <p14:tracePt t="159965" x="1781175" y="4748213"/>
          <p14:tracePt t="159973" x="1735138" y="4748213"/>
          <p14:tracePt t="159979" x="1717675" y="4748213"/>
          <p14:tracePt t="159987" x="1708150" y="4748213"/>
          <p14:tracePt t="159995" x="1690688" y="4748213"/>
          <p14:tracePt t="160002" x="1681163" y="4738688"/>
          <p14:tracePt t="160009" x="1671638" y="4738688"/>
          <p14:tracePt t="160017" x="1635125" y="4738688"/>
          <p14:tracePt t="160025" x="1589088" y="4738688"/>
          <p14:tracePt t="160033" x="1552575" y="4730750"/>
          <p14:tracePt t="160040" x="1525588" y="4730750"/>
          <p14:tracePt t="160048" x="1489075" y="4730750"/>
          <p14:tracePt t="160056" x="1462088" y="4730750"/>
          <p14:tracePt t="160063" x="1433513" y="4730750"/>
          <p14:tracePt t="160070" x="1406525" y="4730750"/>
          <p14:tracePt t="160077" x="1389063" y="4730750"/>
          <p14:tracePt t="160085" x="1360488" y="4730750"/>
          <p14:tracePt t="160092" x="1343025" y="4730750"/>
          <p14:tracePt t="160101" x="1333500" y="4730750"/>
          <p14:tracePt t="160107" x="1316038" y="4730750"/>
          <p14:tracePt t="160116" x="1306513" y="4730750"/>
          <p14:tracePt t="160124" x="1287463" y="4730750"/>
          <p14:tracePt t="160131" x="1260475" y="4730750"/>
          <p14:tracePt t="160140" x="1243013" y="4730750"/>
          <p14:tracePt t="160146" x="1214438" y="4738688"/>
          <p14:tracePt t="160154" x="1160463" y="4748213"/>
          <p14:tracePt t="160161" x="1133475" y="4757738"/>
          <p14:tracePt t="160169" x="1104900" y="4767263"/>
          <p14:tracePt t="160175" x="1087438" y="4775200"/>
          <p14:tracePt t="160184" x="1068388" y="4784725"/>
          <p14:tracePt t="160191" x="1041400" y="4794250"/>
          <p14:tracePt t="160198" x="1014413" y="4803775"/>
          <p14:tracePt t="160207" x="995363" y="4811713"/>
          <p14:tracePt t="160214" x="968375" y="4811713"/>
          <p14:tracePt t="160223" x="941388" y="4821238"/>
          <p14:tracePt t="160229" x="922338" y="4840288"/>
          <p14:tracePt t="160243" x="912813" y="4840288"/>
          <p14:tracePt t="160252" x="904875" y="4840288"/>
          <p14:tracePt t="160259" x="895350" y="4840288"/>
          <p14:tracePt t="160274" x="885825" y="4840288"/>
          <p14:tracePt t="160335" x="876300" y="4840288"/>
          <p14:tracePt t="160342" x="876300" y="4848225"/>
          <p14:tracePt t="160410" x="868363" y="4848225"/>
          <p14:tracePt t="160448" x="858838" y="4848225"/>
          <p14:tracePt t="160463" x="849313" y="4848225"/>
          <p14:tracePt t="160471" x="849313" y="4857750"/>
          <p14:tracePt t="160477" x="839788" y="4857750"/>
          <p14:tracePt t="160486" x="839788" y="4867275"/>
          <p14:tracePt t="160492" x="831850" y="4876800"/>
          <p14:tracePt t="160501" x="812800" y="4913313"/>
          <p14:tracePt t="160508" x="795338" y="4959350"/>
          <p14:tracePt t="160516" x="749300" y="5022850"/>
          <p14:tracePt t="160524" x="739775" y="5076825"/>
          <p14:tracePt t="160531" x="712788" y="5141913"/>
          <p14:tracePt t="160540" x="712788" y="5168900"/>
          <p14:tracePt t="160546" x="703263" y="5214938"/>
          <p14:tracePt t="160554" x="703263" y="5241925"/>
          <p14:tracePt t="160560" x="693738" y="5278438"/>
          <p14:tracePt t="160569" x="693738" y="5324475"/>
          <p14:tracePt t="160575" x="685800" y="5368925"/>
          <p14:tracePt t="160584" x="685800" y="5414963"/>
          <p14:tracePt t="160591" x="685800" y="5470525"/>
          <p14:tracePt t="160599" x="685800" y="5524500"/>
          <p14:tracePt t="160606" x="685800" y="5580063"/>
          <p14:tracePt t="160614" x="657225" y="5661025"/>
          <p14:tracePt t="160622" x="657225" y="5753100"/>
          <p14:tracePt t="160629" x="657225" y="5826125"/>
          <p14:tracePt t="160637" x="649288" y="5881688"/>
          <p14:tracePt t="160643" x="649288" y="5918200"/>
          <p14:tracePt t="160652" x="649288" y="5954713"/>
          <p14:tracePt t="160658" x="649288" y="5972175"/>
          <p14:tracePt t="160666" x="639763" y="5981700"/>
          <p14:tracePt t="160674" x="639763" y="5991225"/>
          <p14:tracePt t="161144" x="630238" y="5972175"/>
          <p14:tracePt t="161152" x="620713" y="5962650"/>
          <p14:tracePt t="161159" x="612775" y="5945188"/>
          <p14:tracePt t="161167" x="603250" y="5935663"/>
          <p14:tracePt t="161175" x="584200" y="5926138"/>
          <p14:tracePt t="161182" x="576263" y="5908675"/>
          <p14:tracePt t="161190" x="566738" y="5899150"/>
          <p14:tracePt t="161197" x="557213" y="5889625"/>
          <p14:tracePt t="161206" x="557213" y="5881688"/>
          <p14:tracePt t="161212" x="547688" y="5872163"/>
          <p14:tracePt t="161219" x="547688" y="5862638"/>
          <p14:tracePt t="161227" x="539750" y="5853113"/>
          <p14:tracePt t="161236" x="530225" y="5826125"/>
          <p14:tracePt t="161242" x="511175" y="5780088"/>
          <p14:tracePt t="161251" x="484188" y="5743575"/>
          <p14:tracePt t="161258" x="474663" y="5661025"/>
          <p14:tracePt t="161266" x="447675" y="5580063"/>
          <p14:tracePt t="161273" x="420688" y="5487988"/>
          <p14:tracePt t="161281" x="401638" y="5397500"/>
          <p14:tracePt t="161289" x="401638" y="5314950"/>
          <p14:tracePt t="161296" x="392113" y="5259388"/>
          <p14:tracePt t="161303" x="392113" y="5232400"/>
          <p14:tracePt t="161311" x="384175" y="5195888"/>
          <p14:tracePt t="161319" x="384175" y="5168900"/>
          <p14:tracePt t="161326" x="374650" y="5132388"/>
          <p14:tracePt t="161334" x="374650" y="5122863"/>
          <p14:tracePt t="161342" x="374650" y="5113338"/>
          <p14:tracePt t="161349" x="374650" y="5105400"/>
          <p14:tracePt t="161364" x="365125" y="5105400"/>
          <p14:tracePt t="161418" x="365125" y="5095875"/>
          <p14:tracePt t="161433" x="365125" y="5086350"/>
          <p14:tracePt t="161440" x="365125" y="5076825"/>
          <p14:tracePt t="161448" x="365125" y="5059363"/>
          <p14:tracePt t="161456" x="365125" y="5022850"/>
          <p14:tracePt t="161463" x="374650" y="4995863"/>
          <p14:tracePt t="161472" x="384175" y="4967288"/>
          <p14:tracePt t="161478" x="392113" y="4949825"/>
          <p14:tracePt t="161486" x="392113" y="4930775"/>
          <p14:tracePt t="161493" x="401638" y="4922838"/>
          <p14:tracePt t="161501" x="401638" y="4913313"/>
          <p14:tracePt t="161508" x="411163" y="4903788"/>
          <p14:tracePt t="161517" x="411163" y="4894263"/>
          <p14:tracePt t="161532" x="420688" y="4884738"/>
          <p14:tracePt t="161540" x="428625" y="4884738"/>
          <p14:tracePt t="161556" x="438150" y="4867275"/>
          <p14:tracePt t="161562" x="474663" y="4857750"/>
          <p14:tracePt t="161570" x="493713" y="4848225"/>
          <p14:tracePt t="161577" x="511175" y="4821238"/>
          <p14:tracePt t="161585" x="530225" y="4811713"/>
          <p14:tracePt t="161593" x="547688" y="4803775"/>
          <p14:tracePt t="161600" x="566738" y="4794250"/>
          <p14:tracePt t="161608" x="584200" y="4784725"/>
          <p14:tracePt t="161615" x="603250" y="4784725"/>
          <p14:tracePt t="161623" x="630238" y="4784725"/>
          <p14:tracePt t="161630" x="639763" y="4784725"/>
          <p14:tracePt t="161638" x="649288" y="4784725"/>
          <p14:tracePt t="161645" x="657225" y="4784725"/>
          <p14:tracePt t="161655" x="685800" y="4784725"/>
          <p14:tracePt t="161660" x="703263" y="4784725"/>
          <p14:tracePt t="161669" x="730250" y="4794250"/>
          <p14:tracePt t="161675" x="749300" y="4803775"/>
          <p14:tracePt t="161684" x="776288" y="4803775"/>
          <p14:tracePt t="161691" x="822325" y="4811713"/>
          <p14:tracePt t="161699" x="849313" y="4821238"/>
          <p14:tracePt t="161706" x="876300" y="4821238"/>
          <p14:tracePt t="161714" x="895350" y="4821238"/>
          <p14:tracePt t="161723" x="912813" y="4840288"/>
          <p14:tracePt t="161730" x="931863" y="4840288"/>
          <p14:tracePt t="161738" x="941388" y="4840288"/>
          <p14:tracePt t="161744" x="949325" y="4840288"/>
          <p14:tracePt t="161752" x="968375" y="4840288"/>
          <p14:tracePt t="161759" x="977900" y="4840288"/>
          <p14:tracePt t="161774" x="977900" y="4848225"/>
          <p14:tracePt t="161805" x="985838" y="4848225"/>
          <p14:tracePt t="162247" x="1014413" y="4848225"/>
          <p14:tracePt t="162255" x="1041400" y="4848225"/>
          <p14:tracePt t="162262" x="1077913" y="4840288"/>
          <p14:tracePt t="162271" x="1096963" y="4830763"/>
          <p14:tracePt t="162277" x="1114425" y="4830763"/>
          <p14:tracePt t="162286" x="1114425" y="4821238"/>
          <p14:tracePt t="162293" x="1123950" y="4821238"/>
          <p14:tracePt t="162301" x="1150938" y="4821238"/>
          <p14:tracePt t="162307" x="1169988" y="4811713"/>
          <p14:tracePt t="162315" x="1187450" y="4811713"/>
          <p14:tracePt t="162323" x="1196975" y="4811713"/>
          <p14:tracePt t="162331" x="1206500" y="4811713"/>
          <p14:tracePt t="162339" x="1214438" y="4811713"/>
          <p14:tracePt t="162346" x="1223963" y="4811713"/>
          <p14:tracePt t="162355" x="1223963" y="4803775"/>
          <p14:tracePt t="162361" x="1233488" y="4803775"/>
          <p14:tracePt t="162399" x="1243013" y="4803775"/>
          <p14:tracePt t="162414" x="1260475" y="4803775"/>
          <p14:tracePt t="162422" x="1270000" y="4803775"/>
          <p14:tracePt t="162430" x="1287463" y="4803775"/>
          <p14:tracePt t="162438" x="1306513" y="4803775"/>
          <p14:tracePt t="162445" x="1306513" y="4794250"/>
          <p14:tracePt t="162454" x="1316038" y="4794250"/>
          <p14:tracePt t="162459" x="1323975" y="4794250"/>
          <p14:tracePt t="162467" x="1333500" y="4794250"/>
          <p14:tracePt t="162490" x="1343025" y="4794250"/>
          <p14:tracePt t="162520" x="1352550" y="4794250"/>
          <p14:tracePt t="162536" x="1360488" y="4794250"/>
          <p14:tracePt t="162557" x="1370013" y="4794250"/>
          <p14:tracePt t="162565" x="1379538" y="4794250"/>
          <p14:tracePt t="162573" x="1389063" y="4794250"/>
          <p14:tracePt t="162581" x="1397000" y="4794250"/>
          <p14:tracePt t="162589" x="1406525" y="4794250"/>
          <p14:tracePt t="162596" x="1416050" y="4794250"/>
          <p14:tracePt t="162611" x="1425575" y="4794250"/>
          <p14:tracePt t="162619" x="1443038" y="4794250"/>
          <p14:tracePt t="162626" x="1452563" y="4794250"/>
          <p14:tracePt t="162634" x="1462088" y="4794250"/>
          <p14:tracePt t="162641" x="1470025" y="4794250"/>
          <p14:tracePt t="162656" x="1479550" y="4794250"/>
          <p14:tracePt t="162663" x="1498600" y="4794250"/>
          <p14:tracePt t="162672" x="1506538" y="4794250"/>
          <p14:tracePt t="162679" x="1516063" y="4794250"/>
          <p14:tracePt t="162689" x="1535113" y="4794250"/>
          <p14:tracePt t="162702" x="1552575" y="4794250"/>
          <p14:tracePt t="162709" x="1571625" y="4794250"/>
          <p14:tracePt t="162716" x="1598613" y="4794250"/>
          <p14:tracePt t="162724" x="1617663" y="4794250"/>
          <p14:tracePt t="162732" x="1625600" y="4794250"/>
          <p14:tracePt t="162740" x="1644650" y="4784725"/>
          <p14:tracePt t="162747" x="1662113" y="4784725"/>
          <p14:tracePt t="162755" x="1671638" y="4784725"/>
          <p14:tracePt t="162762" x="1681163" y="4784725"/>
          <p14:tracePt t="162771" x="1690688" y="4784725"/>
          <p14:tracePt t="162792" x="1698625" y="4784725"/>
          <p14:tracePt t="162806" x="1708150" y="4784725"/>
          <p14:tracePt t="162823" x="1717675" y="4784725"/>
          <p14:tracePt t="162838" x="1727200" y="4784725"/>
          <p14:tracePt t="162845" x="1727200" y="4775200"/>
          <p14:tracePt t="162883" x="1744663" y="4775200"/>
          <p14:tracePt t="163049" x="1754188" y="4775200"/>
          <p14:tracePt t="163079" x="1763713" y="4775200"/>
          <p14:tracePt t="163094" x="1771650" y="4775200"/>
          <p14:tracePt t="163101" x="1781175" y="4775200"/>
          <p14:tracePt t="163109" x="1790700" y="4775200"/>
          <p14:tracePt t="163124" x="1800225" y="4775200"/>
          <p14:tracePt t="163139" x="1808163" y="4775200"/>
          <p14:tracePt t="163147" x="1817688" y="4775200"/>
          <p14:tracePt t="163155" x="1836738" y="4775200"/>
          <p14:tracePt t="163162" x="1844675" y="4775200"/>
          <p14:tracePt t="163169" x="1854200" y="4775200"/>
          <p14:tracePt t="163177" x="1863725" y="4775200"/>
          <p14:tracePt t="163185" x="1900238" y="4775200"/>
          <p14:tracePt t="163192" x="1909763" y="4775200"/>
          <p14:tracePt t="163206" x="1917700" y="4775200"/>
          <p14:tracePt t="163230" x="1927225" y="4775200"/>
          <p14:tracePt t="163253" x="1936750" y="4775200"/>
          <p14:tracePt t="163260" x="1946275" y="4775200"/>
          <p14:tracePt t="163268" x="1954213" y="4784725"/>
          <p14:tracePt t="163283" x="1963738" y="4784725"/>
          <p14:tracePt t="163290" x="1963738" y="4794250"/>
          <p14:tracePt t="163298" x="1973263" y="4794250"/>
          <p14:tracePt t="163306" x="1982788" y="4803775"/>
          <p14:tracePt t="163313" x="2000250" y="4803775"/>
          <p14:tracePt t="163322" x="2009775" y="4811713"/>
          <p14:tracePt t="163328" x="2019300" y="4811713"/>
          <p14:tracePt t="163337" x="2027238" y="4821238"/>
          <p14:tracePt t="163342" x="2063750" y="4830763"/>
          <p14:tracePt t="163350" x="2082800" y="4840288"/>
          <p14:tracePt t="163358" x="2092325" y="4848225"/>
          <p14:tracePt t="163365" x="2100263" y="4848225"/>
          <p14:tracePt t="163387" x="2119313" y="4857750"/>
          <p14:tracePt t="163395" x="2128838" y="4857750"/>
          <p14:tracePt t="163405" x="2136775" y="4867275"/>
          <p14:tracePt t="163419" x="2146300" y="4867275"/>
          <p14:tracePt t="163425" x="2146300" y="4876800"/>
          <p14:tracePt t="163440" x="2155825" y="4876800"/>
          <p14:tracePt t="163456" x="2155825" y="4884738"/>
          <p14:tracePt t="163464" x="2165350" y="4884738"/>
          <p14:tracePt t="163531" x="2165350" y="4894263"/>
          <p14:tracePt t="163562" x="2174875" y="4894263"/>
          <p14:tracePt t="163584" x="2182813" y="4903788"/>
          <p14:tracePt t="163599" x="2201863" y="4903788"/>
          <p14:tracePt t="163629" x="2211388" y="4903788"/>
          <p14:tracePt t="163720" x="2219325" y="4913313"/>
          <p14:tracePt t="163750" x="2219325" y="4922838"/>
          <p14:tracePt t="163765" x="2228850" y="4930775"/>
          <p14:tracePt t="163772" x="2238375" y="4930775"/>
          <p14:tracePt t="163780" x="2247900" y="4930775"/>
          <p14:tracePt t="163788" x="2247900" y="4940300"/>
          <p14:tracePt t="164053" x="2265363" y="4949825"/>
          <p14:tracePt t="164060" x="2274888" y="4959350"/>
          <p14:tracePt t="164068" x="2284413" y="4967288"/>
          <p14:tracePt t="164075" x="2292350" y="4967288"/>
          <p14:tracePt t="164090" x="2301875" y="4976813"/>
          <p14:tracePt t="164099" x="2311400" y="4986338"/>
          <p14:tracePt t="164114" x="2320925" y="4995863"/>
          <p14:tracePt t="164129" x="2338388" y="5013325"/>
          <p14:tracePt t="164137" x="2347913" y="5022850"/>
          <p14:tracePt t="164144" x="2357438" y="5032375"/>
          <p14:tracePt t="164153" x="2365375" y="5032375"/>
          <p14:tracePt t="164159" x="2365375" y="5040313"/>
          <p14:tracePt t="164167" x="2374900" y="5040313"/>
          <p14:tracePt t="164173" x="2384425" y="5049838"/>
          <p14:tracePt t="164182" x="2384425" y="5059363"/>
          <p14:tracePt t="164190" x="2393950" y="5059363"/>
          <p14:tracePt t="164196" x="2401888" y="5076825"/>
          <p14:tracePt t="164213" x="2411413" y="5086350"/>
          <p14:tracePt t="164227" x="2420938" y="5086350"/>
          <p14:tracePt t="164238" x="2420938" y="5095875"/>
          <p14:tracePt t="164251" x="2438400" y="5105400"/>
          <p14:tracePt t="164266" x="2447925" y="5105400"/>
          <p14:tracePt t="164272" x="2457450" y="5105400"/>
          <p14:tracePt t="164281" x="2457450" y="5113338"/>
          <p14:tracePt t="164288" x="2466975" y="5113338"/>
          <p14:tracePt t="164304" x="2474913" y="5122863"/>
          <p14:tracePt t="164320" x="2484438" y="5132388"/>
          <p14:tracePt t="164334" x="2493963" y="5141913"/>
          <p14:tracePt t="164341" x="2503488" y="5149850"/>
          <p14:tracePt t="164349" x="2511425" y="5149850"/>
          <p14:tracePt t="164358" x="2530475" y="5159375"/>
          <p14:tracePt t="164365" x="2540000" y="5168900"/>
          <p14:tracePt t="164372" x="2557463" y="5168900"/>
          <p14:tracePt t="164388" x="2584450" y="5178425"/>
          <p14:tracePt t="164394" x="2603500" y="5178425"/>
          <p14:tracePt t="164404" x="2613025" y="5186363"/>
          <p14:tracePt t="164410" x="2630488" y="5186363"/>
          <p14:tracePt t="164417" x="2640013" y="5186363"/>
          <p14:tracePt t="164425" x="2649538" y="5195888"/>
          <p14:tracePt t="164440" x="2657475" y="5195888"/>
          <p14:tracePt t="164448" x="2667000" y="5205413"/>
          <p14:tracePt t="164463" x="2676525" y="5205413"/>
          <p14:tracePt t="164472" x="2686050" y="5205413"/>
          <p14:tracePt t="164478" x="2686050" y="5222875"/>
          <p14:tracePt t="164487" x="2703513" y="5222875"/>
          <p14:tracePt t="164493" x="2713038" y="5232400"/>
          <p14:tracePt t="164501" x="2722563" y="5232400"/>
          <p14:tracePt t="164508" x="2732088" y="5232400"/>
          <p14:tracePt t="164523" x="2740025" y="5232400"/>
          <p14:tracePt t="164532" x="2749550" y="5232400"/>
          <p14:tracePt t="164539" x="2759075" y="5232400"/>
          <p14:tracePt t="164546" x="2768600" y="5241925"/>
          <p14:tracePt t="164555" x="2776538" y="5241925"/>
          <p14:tracePt t="164576" x="2776538" y="5251450"/>
          <p14:tracePt t="164585" x="2786063" y="5251450"/>
          <p14:tracePt t="164606" x="2795588" y="5259388"/>
          <p14:tracePt t="164622" x="2805113" y="5268913"/>
          <p14:tracePt t="164629" x="2813050" y="5268913"/>
          <p14:tracePt t="164638" x="2822575" y="5278438"/>
          <p14:tracePt t="164644" x="2822575" y="5287963"/>
          <p14:tracePt t="164653" x="2832100" y="5287963"/>
          <p14:tracePt t="164682" x="2841625" y="5295900"/>
          <p14:tracePt t="164689" x="2841625" y="5314950"/>
          <p14:tracePt t="164697" x="2849563" y="5324475"/>
          <p14:tracePt t="164706" x="2859088" y="5332413"/>
          <p14:tracePt t="164712" x="2878138" y="5341938"/>
          <p14:tracePt t="164720" x="2886075" y="5368925"/>
          <p14:tracePt t="164727" x="2895600" y="5378450"/>
          <p14:tracePt t="164737" x="2905125" y="5397500"/>
          <p14:tracePt t="164742" x="2914650" y="5405438"/>
          <p14:tracePt t="164757" x="2914650" y="5424488"/>
          <p14:tracePt t="164766" x="2922588" y="5434013"/>
          <p14:tracePt t="164774" x="2932113" y="5441950"/>
          <p14:tracePt t="164780" x="2941638" y="5461000"/>
          <p14:tracePt t="164788" x="2951163" y="5470525"/>
          <p14:tracePt t="164795" x="2959100" y="5487988"/>
          <p14:tracePt t="164804" x="2959100" y="5507038"/>
          <p14:tracePt t="164810" x="2978150" y="5534025"/>
          <p14:tracePt t="164820" x="2987675" y="5561013"/>
          <p14:tracePt t="164825" x="3005138" y="5580063"/>
          <p14:tracePt t="164834" x="3014663" y="5597525"/>
          <p14:tracePt t="164840" x="3014663" y="5607050"/>
          <p14:tracePt t="164847" x="3032125" y="5616575"/>
          <p14:tracePt t="164855" x="3032125" y="5624513"/>
          <p14:tracePt t="164864" x="3041650" y="5624513"/>
          <p14:tracePt t="164871" x="3041650" y="5634038"/>
          <p14:tracePt t="164893" x="3041650" y="5643563"/>
          <p14:tracePt t="164916" x="3051175" y="5643563"/>
          <p14:tracePt t="164923" x="3051175" y="5653088"/>
          <p14:tracePt t="164962" x="3060700" y="5653088"/>
          <p14:tracePt t="164992" x="3060700" y="5661025"/>
          <p14:tracePt t="164999" x="3068638" y="5661025"/>
          <p14:tracePt t="165014" x="3078163" y="5680075"/>
          <p14:tracePt t="165044" x="3087688" y="5697538"/>
          <p14:tracePt t="165060" x="3097213" y="5707063"/>
          <p14:tracePt t="165066" x="3105150" y="5707063"/>
          <p14:tracePt t="165074" x="3105150" y="5716588"/>
          <p14:tracePt t="165082" x="3114675" y="5716588"/>
          <p14:tracePt t="165089" x="3124200" y="5726113"/>
          <p14:tracePt t="165097" x="3141663" y="5734050"/>
          <p14:tracePt t="165105" x="3151188" y="5734050"/>
          <p14:tracePt t="165113" x="3160713" y="5743575"/>
          <p14:tracePt t="165120" x="3197225" y="5753100"/>
          <p14:tracePt t="165127" x="3206750" y="5753100"/>
          <p14:tracePt t="165136" x="3214688" y="5762625"/>
          <p14:tracePt t="165142" x="3243263" y="5770563"/>
          <p14:tracePt t="165150" x="3252788" y="5770563"/>
          <p14:tracePt t="165157" x="3270250" y="5770563"/>
          <p14:tracePt t="165164" x="3289300" y="5780088"/>
          <p14:tracePt t="165173" x="3306763" y="5780088"/>
          <p14:tracePt t="165180" x="3316288" y="5789613"/>
          <p14:tracePt t="165188" x="3325813" y="5789613"/>
          <p14:tracePt t="165195" x="3343275" y="5789613"/>
          <p14:tracePt t="165225" x="3362325" y="5789613"/>
          <p14:tracePt t="165240" x="3370263" y="5789613"/>
          <p14:tracePt t="165255" x="3370263" y="5799138"/>
          <p14:tracePt t="165278" x="3379788" y="5799138"/>
          <p14:tracePt t="165301" x="3389313" y="5799138"/>
          <p14:tracePt t="165322" x="3398838" y="5799138"/>
          <p14:tracePt t="165337" x="3406775" y="5799138"/>
          <p14:tracePt t="165353" x="3416300" y="5799138"/>
          <p14:tracePt t="165361" x="3435350" y="5807075"/>
          <p14:tracePt t="165376" x="3443288" y="5807075"/>
          <p14:tracePt t="165384" x="3452813" y="5807075"/>
          <p14:tracePt t="165391" x="3462338" y="5816600"/>
          <p14:tracePt t="165399" x="3479800" y="5816600"/>
          <p14:tracePt t="165406" x="3489325" y="5816600"/>
          <p14:tracePt t="165414" x="3508375" y="5816600"/>
          <p14:tracePt t="165429" x="3516313" y="5826125"/>
          <p14:tracePt t="165437" x="3525838" y="5826125"/>
          <p14:tracePt t="165443" x="3535363" y="5826125"/>
          <p14:tracePt t="165459" x="3544888" y="5826125"/>
          <p14:tracePt t="165467" x="3552825" y="5826125"/>
          <p14:tracePt t="165473" x="3552825" y="5835650"/>
          <p14:tracePt t="165482" x="3562350" y="5835650"/>
          <p14:tracePt t="165489" x="3571875" y="5835650"/>
          <p14:tracePt t="165497" x="3581400" y="5835650"/>
          <p14:tracePt t="165504" x="3589338" y="5835650"/>
          <p14:tracePt t="165512" x="3598863" y="5835650"/>
          <p14:tracePt t="165519" x="3608388" y="5843588"/>
          <p14:tracePt t="165527" x="3625850" y="5843588"/>
          <p14:tracePt t="165542" x="3644900" y="5843588"/>
          <p14:tracePt t="165549" x="3662363" y="5862638"/>
          <p14:tracePt t="165557" x="3671888" y="5862638"/>
          <p14:tracePt t="165565" x="3681413" y="5862638"/>
          <p14:tracePt t="165572" x="3698875" y="5862638"/>
          <p14:tracePt t="165580" x="3708400" y="5862638"/>
          <p14:tracePt t="165588" x="3717925" y="5862638"/>
          <p14:tracePt t="165604" x="3727450" y="5862638"/>
          <p14:tracePt t="165619" x="3735388" y="5862638"/>
          <p14:tracePt t="165633" x="3744913" y="5862638"/>
          <p14:tracePt t="165649" x="3754438" y="5862638"/>
          <p14:tracePt t="165695" x="3763963" y="5862638"/>
          <p14:tracePt t="165763" x="3773488" y="5862638"/>
          <p14:tracePt t="166150" x="3754438" y="5862638"/>
          <p14:tracePt t="166157" x="3717925" y="5853113"/>
          <p14:tracePt t="166164" x="3708400" y="5843588"/>
          <p14:tracePt t="166188" x="3698875" y="5843588"/>
          <p14:tracePt t="166241" x="3690938" y="5843588"/>
          <p14:tracePt t="166249" x="3690938" y="5835650"/>
          <p14:tracePt t="166256" x="3671888" y="5835650"/>
          <p14:tracePt t="166271" x="3671888" y="5826125"/>
          <p14:tracePt t="166553" x="3681413" y="5816600"/>
          <p14:tracePt t="166560" x="3690938" y="5799138"/>
          <p14:tracePt t="166568" x="3708400" y="5799138"/>
          <p14:tracePt t="166575" x="3717925" y="5789613"/>
          <p14:tracePt t="166583" x="3727450" y="5780088"/>
          <p14:tracePt t="166590" x="3727450" y="5770563"/>
          <p14:tracePt t="166599" x="3735388" y="5770563"/>
          <p14:tracePt t="166605" x="3754438" y="5762625"/>
          <p14:tracePt t="166613" x="3763963" y="5762625"/>
          <p14:tracePt t="166621" x="3773488" y="5762625"/>
          <p14:tracePt t="166637" x="3781425" y="5753100"/>
          <p14:tracePt t="166653" x="3800475" y="5743575"/>
          <p14:tracePt t="166682" x="3810000" y="5734050"/>
          <p14:tracePt t="166689" x="3817938" y="5734050"/>
          <p14:tracePt t="166697" x="3827463" y="5734050"/>
          <p14:tracePt t="166712" x="3827463" y="5726113"/>
          <p14:tracePt t="166720" x="3836988" y="5726113"/>
          <p14:tracePt t="166750" x="3846513" y="5726113"/>
          <p14:tracePt t="166773" x="3854450" y="5726113"/>
          <p14:tracePt t="166781" x="3854450" y="5707063"/>
          <p14:tracePt t="166803" x="3863975" y="5707063"/>
          <p14:tracePt t="166818" x="3873500" y="5707063"/>
          <p14:tracePt t="166826" x="3883025" y="5707063"/>
          <p14:tracePt t="166833" x="3900488" y="5707063"/>
          <p14:tracePt t="166855" x="3910013" y="5707063"/>
          <p14:tracePt t="166862" x="3919538" y="5707063"/>
          <p14:tracePt t="166878" x="3927475" y="5716588"/>
          <p14:tracePt t="166885" x="3946525" y="5716588"/>
          <p14:tracePt t="166904" x="3963988" y="5716588"/>
          <p14:tracePt t="166909" x="3973513" y="5716588"/>
          <p14:tracePt t="166918" x="3983038" y="5726113"/>
          <p14:tracePt t="166924" x="3992563" y="5726113"/>
          <p14:tracePt t="166932" x="4000500" y="5726113"/>
          <p14:tracePt t="166947" x="4010025" y="5726113"/>
          <p14:tracePt t="166954" x="4019550" y="5734050"/>
          <p14:tracePt t="166962" x="4029075" y="5734050"/>
          <p14:tracePt t="166971" x="4056063" y="5734050"/>
          <p14:tracePt t="166978" x="4065588" y="5743575"/>
          <p14:tracePt t="166994" x="4083050" y="5753100"/>
          <p14:tracePt t="167002" x="4092575" y="5753100"/>
          <p14:tracePt t="167008" x="4110038" y="5762625"/>
          <p14:tracePt t="167016" x="4119563" y="5762625"/>
          <p14:tracePt t="167023" x="4129088" y="5770563"/>
          <p14:tracePt t="167031" x="4138613" y="5770563"/>
          <p14:tracePt t="167038" x="4156075" y="5780088"/>
          <p14:tracePt t="167047" x="4156075" y="5789613"/>
          <p14:tracePt t="167055" x="4175125" y="5799138"/>
          <p14:tracePt t="167062" x="4192588" y="5807075"/>
          <p14:tracePt t="167077" x="4202113" y="5807075"/>
          <p14:tracePt t="167107" x="4202113" y="5816600"/>
          <p14:tracePt t="167115" x="4211638" y="5816600"/>
          <p14:tracePt t="167191" x="4219575" y="5826125"/>
          <p14:tracePt t="167213" x="4229100" y="5835650"/>
          <p14:tracePt t="167251" x="4229100" y="5843588"/>
          <p14:tracePt t="167268" x="4238625" y="5843588"/>
          <p14:tracePt t="167281" x="4238625" y="5862638"/>
          <p14:tracePt t="167304" x="4248150" y="5881688"/>
          <p14:tracePt t="167312" x="4248150" y="5889625"/>
          <p14:tracePt t="167319" x="4248150" y="5899150"/>
          <p14:tracePt t="167328" x="4256088" y="5899150"/>
          <p14:tracePt t="167335" x="4256088" y="5908675"/>
          <p14:tracePt t="167357" x="4265613" y="5908675"/>
          <p14:tracePt t="167365" x="4275138" y="5918200"/>
          <p14:tracePt t="167372" x="4275138" y="5926138"/>
          <p14:tracePt t="167381" x="4284663" y="5935663"/>
          <p14:tracePt t="167388" x="4292600" y="5945188"/>
          <p14:tracePt t="167403" x="4292600" y="5954713"/>
          <p14:tracePt t="167426" x="4302125" y="5954713"/>
          <p14:tracePt t="167436" x="4302125" y="5962650"/>
          <p14:tracePt t="167441" x="4311650" y="5962650"/>
          <p14:tracePt t="167456" x="4321175" y="5972175"/>
          <p14:tracePt t="167464" x="4338638" y="5981700"/>
          <p14:tracePt t="167487" x="4348163" y="5981700"/>
          <p14:tracePt t="167533" x="4348163" y="5991225"/>
          <p14:tracePt t="167548" x="4357688" y="5991225"/>
          <p14:tracePt t="167639" x="4367213" y="5991225"/>
          <p14:tracePt t="167647" x="4367213" y="5999163"/>
          <p14:tracePt t="167653" x="4375150" y="5999163"/>
          <p14:tracePt t="167662" x="4384675" y="5999163"/>
          <p14:tracePt t="167669" x="4394200" y="6008688"/>
          <p14:tracePt t="167677" x="4403725" y="6008688"/>
          <p14:tracePt t="167685" x="4421188" y="6008688"/>
          <p14:tracePt t="167701" x="4430713" y="6027738"/>
          <p14:tracePt t="167707" x="4440238" y="6027738"/>
          <p14:tracePt t="167715" x="4448175" y="6027738"/>
          <p14:tracePt t="167722" x="4457700" y="6027738"/>
          <p14:tracePt t="167730" x="4467225" y="6027738"/>
          <p14:tracePt t="167737" x="4484688" y="6027738"/>
          <p14:tracePt t="167745" x="4494213" y="6027738"/>
          <p14:tracePt t="167753" x="4503738" y="6027738"/>
          <p14:tracePt t="167760" x="4513263" y="6027738"/>
          <p14:tracePt t="167768" x="4521200" y="6027738"/>
          <p14:tracePt t="167775" x="4530725" y="6027738"/>
          <p14:tracePt t="167784" x="4540250" y="6027738"/>
          <p14:tracePt t="167790" x="4557713" y="6027738"/>
          <p14:tracePt t="167805" x="4576763" y="6027738"/>
          <p14:tracePt t="167814" x="4586288" y="6027738"/>
          <p14:tracePt t="167820" x="4603750" y="6027738"/>
          <p14:tracePt t="167829" x="4640263" y="6027738"/>
          <p14:tracePt t="167836" x="4686300" y="6027738"/>
          <p14:tracePt t="167844" x="4703763" y="6027738"/>
          <p14:tracePt t="167852" x="4722813" y="6027738"/>
          <p14:tracePt t="167859" x="4732338" y="6027738"/>
          <p14:tracePt t="167868" x="4740275" y="6027738"/>
          <p14:tracePt t="167874" x="4759325" y="6008688"/>
          <p14:tracePt t="167892" x="4768850" y="6008688"/>
          <p14:tracePt t="167897" x="4776788" y="6008688"/>
          <p14:tracePt t="167904" x="4795838" y="6008688"/>
          <p14:tracePt t="167913" x="4805363" y="5999163"/>
          <p14:tracePt t="167920" x="4822825" y="5991225"/>
          <p14:tracePt t="167928" x="4841875" y="5981700"/>
          <p14:tracePt t="167936" x="4868863" y="5981700"/>
          <p14:tracePt t="167943" x="4895850" y="5972175"/>
          <p14:tracePt t="167952" x="4914900" y="5962650"/>
          <p14:tracePt t="167958" x="4924425" y="5954713"/>
          <p14:tracePt t="167965" x="4941888" y="5954713"/>
          <p14:tracePt t="167973" x="4960938" y="5945188"/>
          <p14:tracePt t="167981" x="4978400" y="5945188"/>
          <p14:tracePt t="167988" x="4987925" y="5945188"/>
          <p14:tracePt t="167996" x="5005388" y="5935663"/>
          <p14:tracePt t="168004" x="5005388" y="5926138"/>
          <p14:tracePt t="168011" x="5024438" y="5918200"/>
          <p14:tracePt t="168020" x="5033963" y="5899150"/>
          <p14:tracePt t="168026" x="5051425" y="5881688"/>
          <p14:tracePt t="168035" x="5087938" y="5843588"/>
          <p14:tracePt t="168041" x="5106988" y="5816600"/>
          <p14:tracePt t="168049" x="5124450" y="5780088"/>
          <p14:tracePt t="168056" x="5151438" y="5762625"/>
          <p14:tracePt t="168065" x="5170488" y="5734050"/>
          <p14:tracePt t="168071" x="5187950" y="5716588"/>
          <p14:tracePt t="168079" x="5197475" y="5697538"/>
          <p14:tracePt t="168087" x="5207000" y="5689600"/>
          <p14:tracePt t="168095" x="5216525" y="5680075"/>
          <p14:tracePt t="168102" x="5216525" y="5670550"/>
          <p14:tracePt t="168110" x="5224463" y="5670550"/>
          <p14:tracePt t="168119" x="5224463" y="5653088"/>
          <p14:tracePt t="168209" x="5224463" y="5643563"/>
          <p14:tracePt t="168217" x="5224463" y="5634038"/>
          <p14:tracePt t="168223" x="5224463" y="5616575"/>
          <p14:tracePt t="168232" x="5224463" y="5607050"/>
          <p14:tracePt t="168239" x="5224463" y="5597525"/>
          <p14:tracePt t="168247" x="5224463" y="5588000"/>
          <p14:tracePt t="168253" x="5224463" y="5580063"/>
          <p14:tracePt t="168262" x="5224463" y="5561013"/>
          <p14:tracePt t="168270" x="5224463" y="5534025"/>
          <p14:tracePt t="168277" x="5224463" y="5487988"/>
          <p14:tracePt t="168286" x="5224463" y="5470525"/>
          <p14:tracePt t="168292" x="5216525" y="5441950"/>
          <p14:tracePt t="168301" x="5197475" y="5378450"/>
          <p14:tracePt t="168307" x="5180013" y="5324475"/>
          <p14:tracePt t="168315" x="5151438" y="5222875"/>
          <p14:tracePt t="168322" x="5124450" y="5149850"/>
          <p14:tracePt t="168330" x="5087938" y="5049838"/>
          <p14:tracePt t="168338" x="5070475" y="4976813"/>
          <p14:tracePt t="168346" x="5051425" y="4913313"/>
          <p14:tracePt t="168353" x="5041900" y="4867275"/>
          <p14:tracePt t="168360" x="5014913" y="4794250"/>
          <p14:tracePt t="168368" x="5005388" y="4757738"/>
          <p14:tracePt t="168375" x="4987925" y="4730750"/>
          <p14:tracePt t="168385" x="4978400" y="4711700"/>
          <p14:tracePt t="168391" x="4968875" y="4694238"/>
          <p14:tracePt t="168398" x="4960938" y="4675188"/>
          <p14:tracePt t="168405" x="4960938" y="4665663"/>
          <p14:tracePt t="168414" x="4960938" y="4657725"/>
          <p14:tracePt t="168420" x="4960938" y="4648200"/>
          <p14:tracePt t="168467" x="4951413" y="4648200"/>
          <p14:tracePt t="168505" x="4951413" y="4638675"/>
          <p14:tracePt t="168907" x="4968875" y="4638675"/>
          <p14:tracePt t="168916" x="4978400" y="4638675"/>
          <p14:tracePt t="168922" x="4997450" y="4638675"/>
          <p14:tracePt t="168930" x="5014913" y="4638675"/>
          <p14:tracePt t="168937" x="5033963" y="4638675"/>
          <p14:tracePt t="168945" x="5051425" y="4638675"/>
          <p14:tracePt t="168953" x="5060950" y="4638675"/>
          <p14:tracePt t="168961" x="5070475" y="4638675"/>
          <p14:tracePt t="168976" x="5078413" y="4638675"/>
          <p14:tracePt t="168985" x="5087938" y="4638675"/>
          <p14:tracePt t="169000" x="5106988" y="4638675"/>
          <p14:tracePt t="169006" x="5114925" y="4638675"/>
          <p14:tracePt t="169014" x="5124450" y="4638675"/>
          <p14:tracePt t="169021" x="5133975" y="4638675"/>
          <p14:tracePt t="169036" x="5143500" y="4638675"/>
          <p14:tracePt t="169045" x="5151438" y="4638675"/>
          <p14:tracePt t="169060" x="5160963" y="4638675"/>
          <p14:tracePt t="169082" x="5170488" y="4638675"/>
          <p14:tracePt t="169090" x="5180013" y="4638675"/>
          <p14:tracePt t="169098" x="5187950" y="4638675"/>
          <p14:tracePt t="169105" x="5197475" y="4638675"/>
          <p14:tracePt t="169113" x="5207000" y="4638675"/>
          <p14:tracePt t="169120" x="5233988" y="4638675"/>
          <p14:tracePt t="169128" x="5270500" y="4648200"/>
          <p14:tracePt t="169135" x="5289550" y="4657725"/>
          <p14:tracePt t="169143" x="5307013" y="4665663"/>
          <p14:tracePt t="169152" x="5326063" y="4665663"/>
          <p14:tracePt t="169159" x="5334000" y="4675188"/>
          <p14:tracePt t="169168" x="5343525" y="4675188"/>
          <p14:tracePt t="169173" x="5362575" y="4675188"/>
          <p14:tracePt t="169181" x="5370513" y="4675188"/>
          <p14:tracePt t="169197" x="5389563" y="4684713"/>
          <p14:tracePt t="169203" x="5426075" y="4694238"/>
          <p14:tracePt t="169212" x="5445125" y="4694238"/>
          <p14:tracePt t="169220" x="5462588" y="4711700"/>
          <p14:tracePt t="169227" x="5481638" y="4711700"/>
          <p14:tracePt t="169242" x="5499100" y="4711700"/>
          <p14:tracePt t="169251" x="5508625" y="4711700"/>
          <p14:tracePt t="169265" x="5518150" y="4711700"/>
          <p14:tracePt t="169302" x="5526088" y="4711700"/>
          <p14:tracePt t="169348" x="5526088" y="4721225"/>
          <p14:tracePt t="169356" x="5535613" y="4721225"/>
          <p14:tracePt t="169401" x="5545138" y="4721225"/>
          <p14:tracePt t="169425" x="5545138" y="4730750"/>
          <p14:tracePt t="169433" x="5554663" y="4730750"/>
          <p14:tracePt t="169439" x="5572125" y="4738688"/>
          <p14:tracePt t="169447" x="5591175" y="4748213"/>
          <p14:tracePt t="169454" x="5599113" y="4757738"/>
          <p14:tracePt t="169463" x="5618163" y="4767263"/>
          <p14:tracePt t="169471" x="5627688" y="4775200"/>
          <p14:tracePt t="169478" x="5635625" y="4784725"/>
          <p14:tracePt t="169493" x="5654675" y="4794250"/>
          <p14:tracePt t="169501" x="5664200" y="4794250"/>
          <p14:tracePt t="169508" x="5681663" y="4803775"/>
          <p14:tracePt t="169517" x="5691188" y="4811713"/>
          <p14:tracePt t="169523" x="5700713" y="4811713"/>
          <p14:tracePt t="169533" x="5708650" y="4821238"/>
          <p14:tracePt t="169538" x="5737225" y="4830763"/>
          <p14:tracePt t="169546" x="5754688" y="4840288"/>
          <p14:tracePt t="169553" x="5773738" y="4857750"/>
          <p14:tracePt t="169560" x="5781675" y="4867275"/>
          <p14:tracePt t="169576" x="5791200" y="4876800"/>
          <p14:tracePt t="169584" x="5800725" y="4876800"/>
          <p14:tracePt t="169591" x="5810250" y="4884738"/>
          <p14:tracePt t="169600" x="5818188" y="4884738"/>
          <p14:tracePt t="169607" x="5827713" y="4894263"/>
          <p14:tracePt t="169615" x="5837238" y="4894263"/>
          <p14:tracePt t="169645" x="5846763" y="4903788"/>
          <p14:tracePt t="169653" x="5873750" y="4903788"/>
          <p14:tracePt t="169660" x="5883275" y="4913313"/>
          <p14:tracePt t="169675" x="5891213" y="4913313"/>
          <p14:tracePt t="169684" x="5891213" y="4922838"/>
          <p14:tracePt t="169690" x="5900738" y="4922838"/>
          <p14:tracePt t="169698" x="5910263" y="4930775"/>
          <p14:tracePt t="169705" x="5919788" y="4930775"/>
          <p14:tracePt t="169713" x="5929313" y="4940300"/>
          <p14:tracePt t="169720" x="5937250" y="4949825"/>
          <p14:tracePt t="169728" x="5956300" y="4959350"/>
          <p14:tracePt t="169736" x="5973763" y="4959350"/>
          <p14:tracePt t="169744" x="5992813" y="4967288"/>
          <p14:tracePt t="169751" x="6002338" y="4967288"/>
          <p14:tracePt t="169759" x="6029325" y="4976813"/>
          <p14:tracePt t="169767" x="6046788" y="4976813"/>
          <p14:tracePt t="169781" x="6065838" y="4986338"/>
          <p14:tracePt t="169789" x="6092825" y="5003800"/>
          <p14:tracePt t="169797" x="6102350" y="5003800"/>
          <p14:tracePt t="169804" x="6111875" y="5013325"/>
          <p14:tracePt t="169812" x="6129338" y="5013325"/>
          <p14:tracePt t="169820" x="6148388" y="5022850"/>
          <p14:tracePt t="169827" x="6165850" y="5022850"/>
          <p14:tracePt t="169835" x="6184900" y="5032375"/>
          <p14:tracePt t="169842" x="6229350" y="5049838"/>
          <p14:tracePt t="169850" x="6248400" y="5049838"/>
          <p14:tracePt t="169858" x="6265863" y="5059363"/>
          <p14:tracePt t="169867" x="6294438" y="5068888"/>
          <p14:tracePt t="169872" x="6321425" y="5076825"/>
          <p14:tracePt t="169885" x="6357938" y="5086350"/>
          <p14:tracePt t="169890" x="6357938" y="5095875"/>
          <p14:tracePt t="169895" x="6375400" y="5105400"/>
          <p14:tracePt t="169905" x="6384925" y="5105400"/>
          <p14:tracePt t="169911" x="6394450" y="5105400"/>
          <p14:tracePt t="169919" x="6403975" y="5105400"/>
          <p14:tracePt t="169926" x="6411913" y="5105400"/>
          <p14:tracePt t="169934" x="6421438" y="5113338"/>
          <p14:tracePt t="169951" x="6430963" y="5113338"/>
          <p14:tracePt t="169956" x="6440488" y="5122863"/>
          <p14:tracePt t="169971" x="6448425" y="5122863"/>
          <p14:tracePt t="169979" x="6457950" y="5122863"/>
          <p14:tracePt t="169986" x="6467475" y="5132388"/>
          <p14:tracePt t="169995" x="6486525" y="5141913"/>
          <p14:tracePt t="170002" x="6486525" y="5149850"/>
          <p14:tracePt t="170009" x="6503988" y="5149850"/>
          <p14:tracePt t="170018" x="6540500" y="5168900"/>
          <p14:tracePt t="170034" x="6559550" y="5178425"/>
          <p14:tracePt t="170040" x="6577013" y="5178425"/>
          <p14:tracePt t="170047" x="6586538" y="5186363"/>
          <p14:tracePt t="170055" x="6604000" y="5186363"/>
          <p14:tracePt t="170063" x="6613525" y="5195888"/>
          <p14:tracePt t="170070" x="6632575" y="5195888"/>
          <p14:tracePt t="170078" x="6650038" y="5205413"/>
          <p14:tracePt t="170086" x="6669088" y="5205413"/>
          <p14:tracePt t="170093" x="6686550" y="5214938"/>
          <p14:tracePt t="170101" x="6705600" y="5214938"/>
          <p14:tracePt t="170108" x="6723063" y="5222875"/>
          <p14:tracePt t="170116" x="6732588" y="5222875"/>
          <p14:tracePt t="170123" x="6750050" y="5222875"/>
          <p14:tracePt t="170133" x="6769100" y="5232400"/>
          <p14:tracePt t="170138" x="6805613" y="5241925"/>
          <p14:tracePt t="170146" x="6832600" y="5251450"/>
          <p14:tracePt t="170153" x="6859588" y="5259388"/>
          <p14:tracePt t="170162" x="6878638" y="5259388"/>
          <p14:tracePt t="170170" x="6888163" y="5268913"/>
          <p14:tracePt t="170177" x="6915150" y="5278438"/>
          <p14:tracePt t="170185" x="6932613" y="5287963"/>
          <p14:tracePt t="170192" x="6961188" y="5305425"/>
          <p14:tracePt t="170200" x="6988175" y="5314950"/>
          <p14:tracePt t="170207" x="7007225" y="5332413"/>
          <p14:tracePt t="170216" x="7034213" y="5332413"/>
          <p14:tracePt t="170222" x="7043738" y="5341938"/>
          <p14:tracePt t="170230" x="7051675" y="5351463"/>
          <p14:tracePt t="170237" x="7061200" y="5360988"/>
          <p14:tracePt t="170245" x="7080250" y="5368925"/>
          <p14:tracePt t="170255" x="7107238" y="5387975"/>
          <p14:tracePt t="170259" x="7124700" y="5397500"/>
          <p14:tracePt t="170267" x="7134225" y="5405438"/>
          <p14:tracePt t="170275" x="7143750" y="5424488"/>
          <p14:tracePt t="170283" x="7161213" y="5434013"/>
          <p14:tracePt t="170290" x="7197725" y="5441950"/>
          <p14:tracePt t="170299" x="7216775" y="5461000"/>
          <p14:tracePt t="170305" x="7262813" y="5507038"/>
          <p14:tracePt t="170314" x="7289800" y="5543550"/>
          <p14:tracePt t="170320" x="7316788" y="5561013"/>
          <p14:tracePt t="170329" x="7335838" y="5580063"/>
          <p14:tracePt t="170338" x="7380288" y="5597525"/>
          <p14:tracePt t="170343" x="7399338" y="5624513"/>
          <p14:tracePt t="170351" x="7416800" y="5643563"/>
          <p14:tracePt t="170358" x="7445375" y="5661025"/>
          <p14:tracePt t="170368" x="7462838" y="5689600"/>
          <p14:tracePt t="170374" x="7499350" y="5716588"/>
          <p14:tracePt t="170384" x="7526338" y="5743575"/>
          <p14:tracePt t="170388" x="7564438" y="5762625"/>
          <p14:tracePt t="170397" x="7581900" y="5770563"/>
          <p14:tracePt t="170404" x="7618413" y="5799138"/>
          <p14:tracePt t="170413" x="7654925" y="5816600"/>
          <p14:tracePt t="170420" x="7664450" y="5826125"/>
          <p14:tracePt t="170428" x="7664450" y="5835650"/>
          <p14:tracePt t="170435" x="7673975" y="5835650"/>
          <p14:tracePt t="170907" x="7581900" y="5807075"/>
          <p14:tracePt t="170914" x="7435850" y="5762625"/>
          <p14:tracePt t="170921" x="7270750" y="5716588"/>
          <p14:tracePt t="170929" x="7097713" y="5643563"/>
          <p14:tracePt t="170936" x="6932613" y="5597525"/>
          <p14:tracePt t="170945" x="6778625" y="5551488"/>
          <p14:tracePt t="170953" x="6669088" y="5507038"/>
          <p14:tracePt t="170959" x="6513513" y="5461000"/>
          <p14:tracePt t="170967" x="6384925" y="5405438"/>
          <p14:tracePt t="170975" x="6211888" y="5360988"/>
          <p14:tracePt t="170983" x="6083300" y="5324475"/>
          <p14:tracePt t="170990" x="5919788" y="5278438"/>
          <p14:tracePt t="170999" x="5800725" y="5241925"/>
          <p14:tracePt t="171005" x="5718175" y="5195888"/>
          <p14:tracePt t="171013" x="5618163" y="5159375"/>
          <p14:tracePt t="171020" x="5545138" y="5141913"/>
          <p14:tracePt t="171028" x="5435600" y="5132388"/>
          <p14:tracePt t="171037" x="5316538" y="5105400"/>
          <p14:tracePt t="171043" x="5224463" y="5086350"/>
          <p14:tracePt t="171050" x="5114925" y="5076825"/>
          <p14:tracePt t="171059" x="4987925" y="5059363"/>
          <p14:tracePt t="171067" x="4878388" y="5059363"/>
          <p14:tracePt t="171074" x="4795838" y="5059363"/>
          <p14:tracePt t="171083" x="4703763" y="5059363"/>
          <p14:tracePt t="171088" x="4576763" y="5059363"/>
          <p14:tracePt t="171096" x="4403725" y="5059363"/>
          <p14:tracePt t="171103" x="4219575" y="5068888"/>
          <p14:tracePt t="171111" x="3992563" y="5076825"/>
          <p14:tracePt t="171119" x="3846513" y="5076825"/>
          <p14:tracePt t="171127" x="3698875" y="5095875"/>
          <p14:tracePt t="171134" x="3544888" y="5122863"/>
          <p14:tracePt t="171142" x="3379788" y="5141913"/>
          <p14:tracePt t="171150" x="3214688" y="5141913"/>
          <p14:tracePt t="171157" x="3060700" y="5141913"/>
          <p14:tracePt t="171166" x="2895600" y="5159375"/>
          <p14:tracePt t="171172" x="2768600" y="5159375"/>
          <p14:tracePt t="171180" x="2630488" y="5186363"/>
          <p14:tracePt t="171187" x="2484438" y="5195888"/>
          <p14:tracePt t="171195" x="2357438" y="5214938"/>
          <p14:tracePt t="171203" x="2174875" y="5232400"/>
          <p14:tracePt t="171210" x="2027238" y="5259388"/>
          <p14:tracePt t="171217" x="1873250" y="5287963"/>
          <p14:tracePt t="171225" x="1727200" y="5314950"/>
          <p14:tracePt t="171234" x="1617663" y="5341938"/>
          <p14:tracePt t="171241" x="1516063" y="5368925"/>
          <p14:tracePt t="171250" x="1406525" y="5387975"/>
          <p14:tracePt t="171256" x="1323975" y="5414963"/>
          <p14:tracePt t="171266" x="1233488" y="5441950"/>
          <p14:tracePt t="171271" x="1160463" y="5441950"/>
          <p14:tracePt t="171279" x="1096963" y="5451475"/>
          <p14:tracePt t="171286" x="1041400" y="5451475"/>
          <p14:tracePt t="171294" x="995363" y="5451475"/>
          <p14:tracePt t="171302" x="985838" y="5451475"/>
          <p14:tracePt t="171309" x="968375" y="5451475"/>
          <p14:tracePt t="171317" x="958850" y="5451475"/>
          <p14:tracePt t="171537" x="985838" y="5451475"/>
          <p14:tracePt t="171545" x="1077913" y="5441950"/>
          <p14:tracePt t="171551" x="1177925" y="5414963"/>
          <p14:tracePt t="171560" x="1250950" y="5397500"/>
          <p14:tracePt t="171568" x="1360488" y="5387975"/>
          <p14:tracePt t="171575" x="1443038" y="5368925"/>
          <p14:tracePt t="171584" x="1552575" y="5368925"/>
          <p14:tracePt t="171591" x="1644650" y="5360988"/>
          <p14:tracePt t="171599" x="1708150" y="5351463"/>
          <p14:tracePt t="171606" x="1744663" y="5351463"/>
          <p14:tracePt t="171616" x="1790700" y="5351463"/>
          <p14:tracePt t="171621" x="1817688" y="5332413"/>
          <p14:tracePt t="171629" x="1873250" y="5332413"/>
          <p14:tracePt t="171636" x="1927225" y="5332413"/>
          <p14:tracePt t="171644" x="2000250" y="5324475"/>
          <p14:tracePt t="171653" x="2063750" y="5324475"/>
          <p14:tracePt t="171659" x="2119313" y="5324475"/>
          <p14:tracePt t="171667" x="2174875" y="5314950"/>
          <p14:tracePt t="171674" x="2238375" y="5314950"/>
          <p14:tracePt t="171682" x="2292350" y="5314950"/>
          <p14:tracePt t="171689" x="2365375" y="5314950"/>
          <p14:tracePt t="171697" x="2420938" y="5314950"/>
          <p14:tracePt t="171704" x="2466975" y="5314950"/>
          <p14:tracePt t="171712" x="2474913" y="5314950"/>
          <p14:tracePt t="171719" x="2493963" y="5314950"/>
          <p14:tracePt t="171727" x="2503488" y="5314950"/>
          <p14:tracePt t="171734" x="2520950" y="5314950"/>
          <p14:tracePt t="171742" x="2530475" y="5314950"/>
          <p14:tracePt t="171750" x="2557463" y="5314950"/>
          <p14:tracePt t="171758" x="2566988" y="5314950"/>
          <p14:tracePt t="171772" x="2576513" y="5314950"/>
          <p14:tracePt t="171782" x="2593975" y="5314950"/>
          <p14:tracePt t="171787" x="2603500" y="5314950"/>
          <p14:tracePt t="171796" x="2620963" y="5314950"/>
          <p14:tracePt t="171803" x="2630488" y="5314950"/>
          <p14:tracePt t="171818" x="2640013" y="5314950"/>
          <p14:tracePt t="171826" x="2649538" y="5314950"/>
          <p14:tracePt t="171834" x="2667000" y="5314950"/>
          <p14:tracePt t="171841" x="2686050" y="5324475"/>
          <p14:tracePt t="171849" x="2703513" y="5324475"/>
          <p14:tracePt t="171856" x="2722563" y="5324475"/>
          <p14:tracePt t="171866" x="2740025" y="5332413"/>
          <p14:tracePt t="171871" x="2759075" y="5332413"/>
          <p14:tracePt t="171879" x="2776538" y="5341938"/>
          <p14:tracePt t="171899" x="2813050" y="5351463"/>
          <p14:tracePt t="171905" x="2841625" y="5360988"/>
          <p14:tracePt t="171911" x="2878138" y="5368925"/>
          <p14:tracePt t="171917" x="2905125" y="5387975"/>
          <p14:tracePt t="171925" x="2932113" y="5397500"/>
          <p14:tracePt t="171933" x="2968625" y="5424488"/>
          <p14:tracePt t="171940" x="2995613" y="5434013"/>
          <p14:tracePt t="171949" x="3024188" y="5461000"/>
          <p14:tracePt t="171955" x="3060700" y="5478463"/>
          <p14:tracePt t="171963" x="3097213" y="5487988"/>
          <p14:tracePt t="171970" x="3133725" y="5514975"/>
          <p14:tracePt t="171978" x="3160713" y="5534025"/>
          <p14:tracePt t="171988" x="3178175" y="5543550"/>
          <p14:tracePt t="171992" x="3197225" y="5561013"/>
          <p14:tracePt t="172002" x="3214688" y="5570538"/>
          <p14:tracePt t="172008" x="3233738" y="5580063"/>
          <p14:tracePt t="172017" x="3279775" y="5607050"/>
          <p14:tracePt t="172024" x="3316288" y="5624513"/>
          <p14:tracePt t="172033" x="3333750" y="5643563"/>
          <p14:tracePt t="172039" x="3362325" y="5661025"/>
          <p14:tracePt t="172047" x="3389313" y="5670550"/>
          <p14:tracePt t="172053" x="3452813" y="5707063"/>
          <p14:tracePt t="172062" x="3479800" y="5716588"/>
          <p14:tracePt t="172069" x="3516313" y="5734050"/>
          <p14:tracePt t="172077" x="3544888" y="5753100"/>
          <p14:tracePt t="172084" x="3581400" y="5762625"/>
          <p14:tracePt t="172092" x="3617913" y="5770563"/>
          <p14:tracePt t="172100" x="3654425" y="5780088"/>
          <p14:tracePt t="172107" x="3690938" y="5789613"/>
          <p14:tracePt t="172115" x="3708400" y="5799138"/>
          <p14:tracePt t="172123" x="3735388" y="5807075"/>
          <p14:tracePt t="172132" x="3763963" y="5826125"/>
          <p14:tracePt t="172137" x="3800475" y="5826125"/>
          <p14:tracePt t="172146" x="3836988" y="5853113"/>
          <p14:tracePt t="172152" x="3854450" y="5862638"/>
          <p14:tracePt t="172161" x="3890963" y="5872163"/>
          <p14:tracePt t="172169" x="3910013" y="5872163"/>
          <p14:tracePt t="172176" x="3937000" y="5881688"/>
          <p14:tracePt t="172183" x="3963988" y="5881688"/>
          <p14:tracePt t="172191" x="4010025" y="5889625"/>
          <p14:tracePt t="172199" x="4046538" y="5889625"/>
          <p14:tracePt t="172206" x="4102100" y="5899150"/>
          <p14:tracePt t="172216" x="4146550" y="5899150"/>
          <p14:tracePt t="172221" x="4202113" y="5918200"/>
          <p14:tracePt t="172229" x="4238625" y="5918200"/>
          <p14:tracePt t="172236" x="4284663" y="5918200"/>
          <p14:tracePt t="172244" x="4357688" y="5918200"/>
          <p14:tracePt t="172251" x="4430713" y="5918200"/>
          <p14:tracePt t="172259" x="4467225" y="5926138"/>
          <p14:tracePt t="172267" x="4513263" y="5926138"/>
          <p14:tracePt t="172274" x="4549775" y="5926138"/>
          <p14:tracePt t="172284" x="4567238" y="5935663"/>
          <p14:tracePt t="172290" x="4576763" y="5935663"/>
          <p14:tracePt t="172299" x="4603750" y="5935663"/>
          <p14:tracePt t="172305" x="4613275" y="5935663"/>
          <p14:tracePt t="172313" x="4622800" y="5935663"/>
          <p14:tracePt t="172319" x="4630738" y="5935663"/>
          <p14:tracePt t="172327" x="4640263" y="5935663"/>
          <p14:tracePt t="172350" x="4649788" y="5935663"/>
          <p14:tracePt t="172366" x="4659313" y="5935663"/>
          <p14:tracePt t="172382" x="4667250" y="5935663"/>
          <p14:tracePt t="172397" x="4686300" y="5935663"/>
          <p14:tracePt t="172403" x="4703763" y="5935663"/>
          <p14:tracePt t="172411" x="4713288" y="5935663"/>
          <p14:tracePt t="172449" x="4722813" y="5935663"/>
          <p14:tracePt t="172525" x="4740275" y="5935663"/>
          <p14:tracePt t="173163" x="4667250" y="5908675"/>
          <p14:tracePt t="173171" x="4603750" y="5899150"/>
          <p14:tracePt t="173178" x="4540250" y="5872163"/>
          <p14:tracePt t="173186" x="4467225" y="5862638"/>
          <p14:tracePt t="173194" x="4403725" y="5843588"/>
          <p14:tracePt t="173201" x="4330700" y="5826125"/>
          <p14:tracePt t="173208" x="4229100" y="5807075"/>
          <p14:tracePt t="173216" x="4156075" y="5799138"/>
          <p14:tracePt t="173224" x="4073525" y="5770563"/>
          <p14:tracePt t="173232" x="3983038" y="5753100"/>
          <p14:tracePt t="173239" x="3937000" y="5734050"/>
          <p14:tracePt t="173248" x="3883025" y="5726113"/>
          <p14:tracePt t="173254" x="3846513" y="5707063"/>
          <p14:tracePt t="173262" x="3790950" y="5689600"/>
          <p14:tracePt t="173269" x="3744913" y="5680075"/>
          <p14:tracePt t="173277" x="3717925" y="5670550"/>
          <p14:tracePt t="173285" x="3690938" y="5643563"/>
          <p14:tracePt t="173293" x="3671888" y="5634038"/>
          <p14:tracePt t="173300" x="3635375" y="5624513"/>
          <p14:tracePt t="173308" x="3635375" y="5616575"/>
          <p14:tracePt t="173316" x="3608388" y="5607050"/>
          <p14:tracePt t="173323" x="3571875" y="5597525"/>
          <p14:tracePt t="173332" x="3544888" y="5580063"/>
          <p14:tracePt t="173338" x="3498850" y="5570538"/>
          <p14:tracePt t="173346" x="3443288" y="5561013"/>
          <p14:tracePt t="173353" x="3379788" y="5543550"/>
          <p14:tracePt t="173361" x="3343275" y="5534025"/>
          <p14:tracePt t="173369" x="3279775" y="5524500"/>
          <p14:tracePt t="173376" x="3224213" y="5514975"/>
          <p14:tracePt t="173384" x="3160713" y="5487988"/>
          <p14:tracePt t="173391" x="3078163" y="5470525"/>
          <p14:tracePt t="173400" x="3005138" y="5451475"/>
          <p14:tracePt t="173406" x="2959100" y="5424488"/>
          <p14:tracePt t="173415" x="2932113" y="5414963"/>
          <p14:tracePt t="173422" x="2895600" y="5368925"/>
          <p14:tracePt t="173429" x="2859088" y="5305425"/>
          <p14:tracePt t="173436" x="2832100" y="5214938"/>
          <p14:tracePt t="173445" x="2795588" y="5076825"/>
          <p14:tracePt t="173451" x="2795588" y="4949825"/>
          <p14:tracePt t="173459" x="2795588" y="4821238"/>
          <p14:tracePt t="173467" x="2849563" y="4702175"/>
          <p14:tracePt t="173475" x="2922588" y="4621213"/>
          <p14:tracePt t="173483" x="3024188" y="4538663"/>
          <p14:tracePt t="173490" x="3170238" y="4446588"/>
          <p14:tracePt t="173499" x="3306763" y="4365625"/>
          <p14:tracePt t="173505" x="3443288" y="4310063"/>
          <p14:tracePt t="173515" x="3535363" y="4283075"/>
          <p14:tracePt t="173520" x="3671888" y="4256088"/>
          <p14:tracePt t="173528" x="3781425" y="4227513"/>
          <p14:tracePt t="173535" x="3910013" y="4227513"/>
          <p14:tracePt t="173544" x="4037013" y="4227513"/>
          <p14:tracePt t="173550" x="4183063" y="4227513"/>
          <p14:tracePt t="173559" x="4311650" y="4246563"/>
          <p14:tracePt t="173567" x="4430713" y="4256088"/>
          <p14:tracePt t="173573" x="4484688" y="4273550"/>
          <p14:tracePt t="173583" x="4567238" y="4283075"/>
          <p14:tracePt t="173589" x="4676775" y="4300538"/>
          <p14:tracePt t="173598" x="4768850" y="4329113"/>
          <p14:tracePt t="173604" x="4887913" y="4337050"/>
          <p14:tracePt t="173612" x="4978400" y="4356100"/>
          <p14:tracePt t="173619" x="5041900" y="4373563"/>
          <p14:tracePt t="173627" x="5151438" y="4392613"/>
          <p14:tracePt t="173635" x="5224463" y="4402138"/>
          <p14:tracePt t="173642" x="5270500" y="4410075"/>
          <p14:tracePt t="173649" x="5297488" y="4410075"/>
          <p14:tracePt t="173657" x="5343525" y="4429125"/>
          <p14:tracePt t="173666" x="5362575" y="4429125"/>
          <p14:tracePt t="173672" x="5370513" y="4429125"/>
          <p14:tracePt t="173687" x="5389563" y="4429125"/>
          <p14:tracePt t="173696" x="5399088" y="4438650"/>
          <p14:tracePt t="173710" x="5408613" y="4438650"/>
          <p14:tracePt t="173717" x="5426075" y="4456113"/>
          <p14:tracePt t="173726" x="5445125" y="4465638"/>
          <p14:tracePt t="173734" x="5462588" y="4475163"/>
          <p14:tracePt t="173741" x="5481638" y="4483100"/>
          <p14:tracePt t="173749" x="5508625" y="4492625"/>
          <p14:tracePt t="173756" x="5526088" y="4519613"/>
          <p14:tracePt t="173765" x="5545138" y="4529138"/>
          <p14:tracePt t="173770" x="5572125" y="4548188"/>
          <p14:tracePt t="173779" x="5591175" y="4565650"/>
          <p14:tracePt t="173786" x="5608638" y="4584700"/>
          <p14:tracePt t="173794" x="5635625" y="4602163"/>
          <p14:tracePt t="173801" x="5654675" y="4638675"/>
          <p14:tracePt t="173809" x="5700713" y="4657725"/>
          <p14:tracePt t="173816" x="5737225" y="4675188"/>
          <p14:tracePt t="173825" x="5764213" y="4694238"/>
          <p14:tracePt t="173832" x="5781675" y="4738688"/>
          <p14:tracePt t="173840" x="5818188" y="4757738"/>
          <p14:tracePt t="173848" x="5846763" y="4775200"/>
          <p14:tracePt t="173855" x="5891213" y="4794250"/>
          <p14:tracePt t="173864" x="5919788" y="4811713"/>
          <p14:tracePt t="173869" x="5965825" y="4821238"/>
          <p14:tracePt t="173877" x="6010275" y="4848225"/>
          <p14:tracePt t="173884" x="6038850" y="4857750"/>
          <p14:tracePt t="173893" x="6065838" y="4867275"/>
          <p14:tracePt t="173901" x="6111875" y="4884738"/>
          <p14:tracePt t="173908" x="6156325" y="4922838"/>
          <p14:tracePt t="173916" x="6202363" y="4930775"/>
          <p14:tracePt t="173923" x="6284913" y="4959350"/>
          <p14:tracePt t="173932" x="6357938" y="4986338"/>
          <p14:tracePt t="173938" x="6440488" y="5013325"/>
          <p14:tracePt t="173947" x="6523038" y="5040313"/>
          <p14:tracePt t="173953" x="6596063" y="5068888"/>
          <p14:tracePt t="173961" x="6677025" y="5095875"/>
          <p14:tracePt t="173968" x="6786563" y="5105400"/>
          <p14:tracePt t="173975" x="6851650" y="5122863"/>
          <p14:tracePt t="173986" x="6878638" y="5141913"/>
          <p14:tracePt t="173991" x="6905625" y="5149850"/>
          <p14:tracePt t="173999" x="6951663" y="5159375"/>
          <p14:tracePt t="174006" x="7015163" y="5186363"/>
          <p14:tracePt t="174015" x="7080250" y="5222875"/>
          <p14:tracePt t="174022" x="7134225" y="5251450"/>
          <p14:tracePt t="174031" x="7216775" y="5278438"/>
          <p14:tracePt t="174037" x="7280275" y="5295900"/>
          <p14:tracePt t="174045" x="7362825" y="5341938"/>
          <p14:tracePt t="174052" x="7445375" y="5397500"/>
          <p14:tracePt t="174059" x="7508875" y="5434013"/>
          <p14:tracePt t="174069" x="7572375" y="5470525"/>
          <p14:tracePt t="174074" x="7618413" y="5497513"/>
          <p14:tracePt t="174082" x="7681913" y="5534025"/>
          <p14:tracePt t="174090" x="7727950" y="5551488"/>
          <p14:tracePt t="174098" x="7754938" y="5588000"/>
          <p14:tracePt t="174106" x="7773988" y="5607050"/>
          <p14:tracePt t="174115" x="7791450" y="5616575"/>
          <p14:tracePt t="174120" x="7810500" y="5624513"/>
          <p14:tracePt t="174128" x="7820025" y="5634038"/>
          <p14:tracePt t="174135" x="7847013" y="5643563"/>
          <p14:tracePt t="174143" x="7864475" y="5653088"/>
          <p14:tracePt t="174152" x="7874000" y="5661025"/>
          <p14:tracePt t="174159" x="7883525" y="5661025"/>
          <p14:tracePt t="174439" x="7827963" y="5689600"/>
          <p14:tracePt t="174447" x="7700963" y="5689600"/>
          <p14:tracePt t="174455" x="7518400" y="5653088"/>
          <p14:tracePt t="174463" x="7289800" y="5653088"/>
          <p14:tracePt t="174470" x="7043738" y="5597525"/>
          <p14:tracePt t="174477" x="6869113" y="5551488"/>
          <p14:tracePt t="174484" x="6659563" y="5487988"/>
          <p14:tracePt t="174493" x="6430963" y="5414963"/>
          <p14:tracePt t="174502" x="6202363" y="5351463"/>
          <p14:tracePt t="174508" x="6002338" y="5259388"/>
          <p14:tracePt t="174515" x="5754688" y="5149850"/>
          <p14:tracePt t="174522" x="5591175" y="5086350"/>
          <p14:tracePt t="174531" x="5489575" y="5013325"/>
          <p14:tracePt t="174538" x="5370513" y="4959350"/>
          <p14:tracePt t="174548" x="5197475" y="4913313"/>
          <p14:tracePt t="174553" x="5051425" y="4867275"/>
          <p14:tracePt t="174561" x="4932363" y="4811713"/>
          <p14:tracePt t="174568" x="4805363" y="4738688"/>
          <p14:tracePt t="174576" x="4722813" y="4684713"/>
          <p14:tracePt t="174585" x="4667250" y="4648200"/>
          <p14:tracePt t="174591" x="4603750" y="4592638"/>
          <p14:tracePt t="174598" x="4567238" y="4548188"/>
          <p14:tracePt t="174607" x="4513263" y="4475163"/>
          <p14:tracePt t="174615" x="4484688" y="4429125"/>
          <p14:tracePt t="174622" x="4457700" y="4383088"/>
          <p14:tracePt t="174630" x="4430713" y="4356100"/>
          <p14:tracePt t="174637" x="4403725" y="4310063"/>
          <p14:tracePt t="174645" x="4384675" y="4283075"/>
          <p14:tracePt t="174651" x="4367213" y="4256088"/>
          <p14:tracePt t="174660" x="4330700" y="4227513"/>
          <p14:tracePt t="174668" x="4311650" y="4219575"/>
          <p14:tracePt t="174675" x="4302125" y="4200525"/>
          <p14:tracePt t="174683" x="4292600" y="4191000"/>
          <p14:tracePt t="174690" x="4284663" y="4183063"/>
          <p14:tracePt t="174698" x="4256088" y="4173538"/>
          <p14:tracePt t="174706" x="4229100" y="4164013"/>
          <p14:tracePt t="174714" x="4211638" y="4146550"/>
          <p14:tracePt t="174720" x="4175125" y="4146550"/>
          <p14:tracePt t="174728" x="4146550" y="4137025"/>
          <p14:tracePt t="174735" x="4129088" y="4127500"/>
          <p14:tracePt t="174750" x="4110038" y="4127500"/>
          <p14:tracePt t="174759" x="4102100" y="4127500"/>
          <p14:tracePt t="174766" x="4083050" y="4117975"/>
          <p14:tracePt t="174774" x="4073525" y="4117975"/>
          <p14:tracePt t="174782" x="4065588" y="4117975"/>
          <p14:tracePt t="174789" x="4056063" y="4117975"/>
          <p14:tracePt t="174986" x="4110038" y="4127500"/>
          <p14:tracePt t="174994" x="4192588" y="4154488"/>
          <p14:tracePt t="175001" x="4238625" y="4164013"/>
          <p14:tracePt t="175009" x="4302125" y="4200525"/>
          <p14:tracePt t="175017" x="4367213" y="4246563"/>
          <p14:tracePt t="175025" x="4457700" y="4283075"/>
          <p14:tracePt t="175032" x="4521200" y="4319588"/>
          <p14:tracePt t="175039" x="4586288" y="4346575"/>
          <p14:tracePt t="175048" x="4630738" y="4383088"/>
          <p14:tracePt t="175055" x="4667250" y="4410075"/>
          <p14:tracePt t="175064" x="4695825" y="4429125"/>
          <p14:tracePt t="175069" x="4713288" y="4438650"/>
          <p14:tracePt t="175077" x="4722813" y="4438650"/>
          <p14:tracePt t="175084" x="4740275" y="4446588"/>
          <p14:tracePt t="175093" x="4759325" y="4456113"/>
          <p14:tracePt t="175102" x="4768850" y="4465638"/>
          <p14:tracePt t="175107" x="4795838" y="4475163"/>
          <p14:tracePt t="175116" x="4832350" y="4483100"/>
          <p14:tracePt t="175122" x="4868863" y="4492625"/>
          <p14:tracePt t="175131" x="4895850" y="4492625"/>
          <p14:tracePt t="175138" x="4914900" y="4502150"/>
          <p14:tracePt t="175147" x="4941888" y="4519613"/>
          <p14:tracePt t="175153" x="4968875" y="4519613"/>
          <p14:tracePt t="175161" x="4987925" y="4529138"/>
          <p14:tracePt t="175168" x="5024438" y="4529138"/>
          <p14:tracePt t="175177" x="5033963" y="4529138"/>
          <p14:tracePt t="175617" x="4978400" y="4519613"/>
          <p14:tracePt t="175626" x="4924425" y="4519613"/>
          <p14:tracePt t="175633" x="4859338" y="4511675"/>
          <p14:tracePt t="175641" x="4805363" y="4511675"/>
          <p14:tracePt t="175649" x="4740275" y="4502150"/>
          <p14:tracePt t="175656" x="4703763" y="4502150"/>
          <p14:tracePt t="175665" x="4659313" y="4492625"/>
          <p14:tracePt t="175671" x="4630738" y="4492625"/>
          <p14:tracePt t="175681" x="4613275" y="4492625"/>
          <p14:tracePt t="175686" x="4594225" y="4492625"/>
          <p14:tracePt t="175695" x="4576763" y="4483100"/>
          <p14:tracePt t="175701" x="4557713" y="4483100"/>
          <p14:tracePt t="175709" x="4549775" y="4483100"/>
          <p14:tracePt t="175732" x="4540250" y="4483100"/>
          <p14:tracePt t="175747" x="4540250" y="4475163"/>
          <p14:tracePt t="176014" x="4576763" y="4475163"/>
          <p14:tracePt t="176021" x="4630738" y="4475163"/>
          <p14:tracePt t="176029" x="4686300" y="4475163"/>
          <p14:tracePt t="176036" x="4732338" y="4475163"/>
          <p14:tracePt t="176044" x="4786313" y="4475163"/>
          <p14:tracePt t="176051" x="4822825" y="4475163"/>
          <p14:tracePt t="176059" x="4895850" y="4475163"/>
          <p14:tracePt t="176066" x="4932363" y="4475163"/>
          <p14:tracePt t="176074" x="4987925" y="4475163"/>
          <p14:tracePt t="176081" x="5060950" y="4475163"/>
          <p14:tracePt t="176089" x="5124450" y="4475163"/>
          <p14:tracePt t="176098" x="5197475" y="4475163"/>
          <p14:tracePt t="176105" x="5289550" y="4475163"/>
          <p14:tracePt t="176114" x="5370513" y="4492625"/>
          <p14:tracePt t="176120" x="5426075" y="4492625"/>
          <p14:tracePt t="176127" x="5462588" y="4502150"/>
          <p14:tracePt t="176135" x="5526088" y="4502150"/>
          <p14:tracePt t="176143" x="5554663" y="4511675"/>
          <p14:tracePt t="176149" x="5591175" y="4511675"/>
          <p14:tracePt t="176158" x="5627688" y="4519613"/>
          <p14:tracePt t="176166" x="5654675" y="4519613"/>
          <p14:tracePt t="176173" x="5708650" y="4519613"/>
          <p14:tracePt t="176181" x="5737225" y="4519613"/>
          <p14:tracePt t="176189" x="5764213" y="4529138"/>
          <p14:tracePt t="176197" x="5810250" y="4529138"/>
          <p14:tracePt t="176204" x="5864225" y="4538663"/>
          <p14:tracePt t="176212" x="5919788" y="4556125"/>
          <p14:tracePt t="176218" x="5983288" y="4556125"/>
          <p14:tracePt t="176226" x="6038850" y="4565650"/>
          <p14:tracePt t="176233" x="6083300" y="4575175"/>
          <p14:tracePt t="176240" x="6119813" y="4575175"/>
          <p14:tracePt t="176250" x="6156325" y="4584700"/>
          <p14:tracePt t="176256" x="6184900" y="4584700"/>
          <p14:tracePt t="176264" x="6221413" y="4592638"/>
          <p14:tracePt t="176272" x="6257925" y="4592638"/>
          <p14:tracePt t="176280" x="6284913" y="4592638"/>
          <p14:tracePt t="176287" x="6294438" y="4592638"/>
          <p14:tracePt t="176294" x="6302375" y="4592638"/>
          <p14:tracePt t="176302" x="6311900" y="4592638"/>
          <p14:tracePt t="176316" x="6321425" y="4592638"/>
          <p14:tracePt t="176325" x="6330950" y="4592638"/>
          <p14:tracePt t="176332" x="6338888" y="4592638"/>
          <p14:tracePt t="176340" x="6348413" y="4592638"/>
          <p14:tracePt t="177062" x="6229350" y="4575175"/>
          <p14:tracePt t="177069" x="6002338" y="4556125"/>
          <p14:tracePt t="177078" x="5764213" y="4538663"/>
          <p14:tracePt t="177084" x="5380038" y="4519613"/>
          <p14:tracePt t="177092" x="5160963" y="4519613"/>
          <p14:tracePt t="177099" x="4924425" y="4502150"/>
          <p14:tracePt t="177107" x="4622800" y="4502150"/>
          <p14:tracePt t="177114" x="4348163" y="4511675"/>
          <p14:tracePt t="177123" x="4146550" y="4511675"/>
          <p14:tracePt t="177131" x="3927475" y="4529138"/>
          <p14:tracePt t="177138" x="3681413" y="4556125"/>
          <p14:tracePt t="177146" x="3435350" y="4592638"/>
          <p14:tracePt t="177153" x="3224213" y="4629150"/>
          <p14:tracePt t="177162" x="3014663" y="4657725"/>
          <p14:tracePt t="177168" x="2849563" y="4694238"/>
          <p14:tracePt t="177176" x="2713038" y="4702175"/>
          <p14:tracePt t="177183" x="2584450" y="4721225"/>
          <p14:tracePt t="177191" x="2457450" y="4748213"/>
          <p14:tracePt t="177200" x="2328863" y="4775200"/>
          <p14:tracePt t="177206" x="2211388" y="4803775"/>
          <p14:tracePt t="177213" x="2119313" y="4821238"/>
          <p14:tracePt t="177221" x="2036763" y="4830763"/>
          <p14:tracePt t="177229" x="1963738" y="4848225"/>
          <p14:tracePt t="177237" x="1936750" y="4848225"/>
          <p14:tracePt t="177245" x="1909763" y="4857750"/>
          <p14:tracePt t="177252" x="1890713" y="4857750"/>
          <p14:tracePt t="177259" x="1881188" y="4857750"/>
          <p14:tracePt t="177685" x="1909763" y="4857750"/>
          <p14:tracePt t="177692" x="1963738" y="4867275"/>
          <p14:tracePt t="177699" x="2036763" y="4876800"/>
          <p14:tracePt t="177708" x="2136775" y="4903788"/>
          <p14:tracePt t="177714" x="2228850" y="4922838"/>
          <p14:tracePt t="177723" x="2320925" y="4930775"/>
          <p14:tracePt t="177730" x="2438400" y="4949825"/>
          <p14:tracePt t="177738" x="2511425" y="4959350"/>
          <p14:tracePt t="177746" x="2593975" y="4976813"/>
          <p14:tracePt t="177753" x="2667000" y="5003800"/>
          <p14:tracePt t="177763" x="2732088" y="5013325"/>
          <p14:tracePt t="177768" x="2768600" y="5022850"/>
          <p14:tracePt t="177776" x="2849563" y="5032375"/>
          <p14:tracePt t="177784" x="2914650" y="5059363"/>
          <p14:tracePt t="177791" x="2987675" y="5068888"/>
          <p14:tracePt t="177801" x="3060700" y="5086350"/>
          <p14:tracePt t="177806" x="3124200" y="5095875"/>
          <p14:tracePt t="177814" x="3170238" y="5105400"/>
          <p14:tracePt t="177822" x="3224213" y="5122863"/>
          <p14:tracePt t="177829" x="3289300" y="5132388"/>
          <p14:tracePt t="177837" x="3343275" y="5141913"/>
          <p14:tracePt t="177846" x="3416300" y="5159375"/>
          <p14:tracePt t="177852" x="3462338" y="5178425"/>
          <p14:tracePt t="177860" x="3498850" y="5186363"/>
          <p14:tracePt t="177867" x="3516313" y="5186363"/>
          <p14:tracePt t="177875" x="3535363" y="5205413"/>
          <p14:tracePt t="177882" x="3544888" y="5205413"/>
          <p14:tracePt t="177902" x="3552825" y="5214938"/>
          <p14:tracePt t="177905" x="3571875" y="5214938"/>
          <p14:tracePt t="177913" x="3589338" y="5222875"/>
          <p14:tracePt t="177921" x="3617913" y="5222875"/>
          <p14:tracePt t="177928" x="3635375" y="5232400"/>
          <p14:tracePt t="177936" x="3654425" y="5232400"/>
          <p14:tracePt t="177945" x="3671888" y="5241925"/>
          <p14:tracePt t="177951" x="3690938" y="5241925"/>
          <p14:tracePt t="177959" x="3708400" y="5251450"/>
          <p14:tracePt t="177965" x="3727450" y="5251450"/>
          <p14:tracePt t="177974" x="3763963" y="5259388"/>
          <p14:tracePt t="177982" x="3790950" y="5259388"/>
          <p14:tracePt t="177989" x="3817938" y="5278438"/>
          <p14:tracePt t="177996" x="3846513" y="5278438"/>
          <p14:tracePt t="178004" x="3883025" y="5287963"/>
          <p14:tracePt t="178013" x="3910013" y="5295900"/>
          <p14:tracePt t="178019" x="3937000" y="5305425"/>
          <p14:tracePt t="178028" x="3983038" y="5314950"/>
          <p14:tracePt t="178034" x="4029075" y="5332413"/>
          <p14:tracePt t="178042" x="4056063" y="5351463"/>
          <p14:tracePt t="178049" x="4102100" y="5368925"/>
          <p14:tracePt t="178057" x="4129088" y="5397500"/>
          <p14:tracePt t="178066" x="4192588" y="5424488"/>
          <p14:tracePt t="178072" x="4219575" y="5441950"/>
          <p14:tracePt t="178080" x="4256088" y="5451475"/>
          <p14:tracePt t="178088" x="4275138" y="5478463"/>
          <p14:tracePt t="178096" x="4292600" y="5487988"/>
          <p14:tracePt t="178103" x="4321175" y="5507038"/>
          <p14:tracePt t="178112" x="4338638" y="5524500"/>
          <p14:tracePt t="178118" x="4375150" y="5534025"/>
          <p14:tracePt t="178126" x="4394200" y="5551488"/>
          <p14:tracePt t="178132" x="4403725" y="5570538"/>
          <p14:tracePt t="178141" x="4411663" y="5570538"/>
          <p14:tracePt t="178150" x="4411663" y="5580063"/>
          <p14:tracePt t="178155" x="4421188" y="5580063"/>
          <p14:tracePt t="178407" x="4375150" y="5551488"/>
          <p14:tracePt t="178414" x="4311650" y="5524500"/>
          <p14:tracePt t="178421" x="4248150" y="5497513"/>
          <p14:tracePt t="178430" x="4219575" y="5478463"/>
          <p14:tracePt t="178437" x="4183063" y="5441950"/>
          <p14:tracePt t="178446" x="4156075" y="5414963"/>
          <p14:tracePt t="178452" x="4138613" y="5387975"/>
          <p14:tracePt t="178461" x="4110038" y="5341938"/>
          <p14:tracePt t="178467" x="4092575" y="5305425"/>
          <p14:tracePt t="178475" x="4083050" y="5278438"/>
          <p14:tracePt t="178482" x="4073525" y="5251450"/>
          <p14:tracePt t="178490" x="4065588" y="5232400"/>
          <p14:tracePt t="178499" x="4065588" y="5214938"/>
          <p14:tracePt t="178505" x="4056063" y="5186363"/>
          <p14:tracePt t="178514" x="4056063" y="5168900"/>
          <p14:tracePt t="178521" x="4046538" y="5132388"/>
          <p14:tracePt t="178528" x="4046538" y="5095875"/>
          <p14:tracePt t="178536" x="4046538" y="5068888"/>
          <p14:tracePt t="178545" x="4046538" y="5013325"/>
          <p14:tracePt t="178551" x="4046538" y="4976813"/>
          <p14:tracePt t="178559" x="4046538" y="4949825"/>
          <p14:tracePt t="178566" x="4046538" y="4922838"/>
          <p14:tracePt t="178574" x="4056063" y="4903788"/>
          <p14:tracePt t="178581" x="4065588" y="4876800"/>
          <p14:tracePt t="178589" x="4083050" y="4840288"/>
          <p14:tracePt t="178597" x="4119563" y="4811713"/>
          <p14:tracePt t="178605" x="4146550" y="4775200"/>
          <p14:tracePt t="178613" x="4183063" y="4748213"/>
          <p14:tracePt t="178620" x="4211638" y="4730750"/>
          <p14:tracePt t="178628" x="4238625" y="4702175"/>
          <p14:tracePt t="178634" x="4275138" y="4684713"/>
          <p14:tracePt t="178643" x="4292600" y="4657725"/>
          <p14:tracePt t="178649" x="4321175" y="4648200"/>
          <p14:tracePt t="178657" x="4367213" y="4621213"/>
          <p14:tracePt t="178667" x="4411663" y="4611688"/>
          <p14:tracePt t="178673" x="4457700" y="4592638"/>
          <p14:tracePt t="178681" x="4484688" y="4584700"/>
          <p14:tracePt t="178688" x="4513263" y="4556125"/>
          <p14:tracePt t="178696" x="4557713" y="4548188"/>
          <p14:tracePt t="178703" x="4586288" y="4538663"/>
          <p14:tracePt t="178712" x="4613275" y="4538663"/>
          <p14:tracePt t="178718" x="4630738" y="4529138"/>
          <p14:tracePt t="178726" x="4640263" y="4529138"/>
          <p14:tracePt t="178733" x="4649788" y="4519613"/>
          <p14:tracePt t="178741" x="4667250" y="4519613"/>
          <p14:tracePt t="178748" x="4686300" y="4511675"/>
          <p14:tracePt t="178756" x="4703763" y="4511675"/>
          <p14:tracePt t="178764" x="4722813" y="4502150"/>
          <p14:tracePt t="178771" x="4740275" y="4502150"/>
          <p14:tracePt t="178779" x="4759325" y="4502150"/>
          <p14:tracePt t="178787" x="4776788" y="4502150"/>
          <p14:tracePt t="178794" x="4795838" y="4492625"/>
          <p14:tracePt t="178802" x="4813300" y="4492625"/>
          <p14:tracePt t="178809" x="4832350" y="4492625"/>
          <p14:tracePt t="178816" x="4841875" y="4492625"/>
          <p14:tracePt t="178824" x="4859338" y="4492625"/>
          <p14:tracePt t="178831" x="4878388" y="4492625"/>
          <p14:tracePt t="178840" x="4895850" y="4492625"/>
          <p14:tracePt t="178847" x="4905375" y="4492625"/>
          <p14:tracePt t="178855" x="4914900" y="4492625"/>
          <p14:tracePt t="178863" x="4924425" y="4492625"/>
          <p14:tracePt t="178869" x="4932363" y="4492625"/>
          <p14:tracePt t="178903" x="4941888" y="4492625"/>
          <p14:tracePt t="178907" x="4951413" y="4492625"/>
          <p14:tracePt t="178923" x="4968875" y="4492625"/>
          <p14:tracePt t="178930" x="4968875" y="4502150"/>
          <p14:tracePt t="178938" x="4987925" y="4502150"/>
          <p14:tracePt t="178946" x="4997450" y="4502150"/>
          <p14:tracePt t="178953" x="5005388" y="4502150"/>
          <p14:tracePt t="178962" x="5033963" y="4511675"/>
          <p14:tracePt t="178968" x="5060950" y="4511675"/>
          <p14:tracePt t="178978" x="5078413" y="4511675"/>
          <p14:tracePt t="178984" x="5106988" y="4511675"/>
          <p14:tracePt t="178992" x="5114925" y="4519613"/>
          <p14:tracePt t="179000" x="5133975" y="4519613"/>
          <p14:tracePt t="179007" x="5143500" y="4519613"/>
          <p14:tracePt t="179014" x="5180013" y="4519613"/>
          <p14:tracePt t="179022" x="5197475" y="4529138"/>
          <p14:tracePt t="179030" x="5224463" y="4529138"/>
          <p14:tracePt t="179037" x="5233988" y="4529138"/>
          <p14:tracePt t="179046" x="5243513" y="4529138"/>
          <p14:tracePt t="179052" x="5243513" y="4538663"/>
          <p14:tracePt t="179061" x="5253038" y="4538663"/>
          <p14:tracePt t="179067" x="5260975" y="4538663"/>
          <p14:tracePt t="179075" x="5289550" y="4548188"/>
          <p14:tracePt t="179082" x="5316538" y="4548188"/>
          <p14:tracePt t="179090" x="5353050" y="4556125"/>
          <p14:tracePt t="179097" x="5389563" y="4565650"/>
          <p14:tracePt t="179106" x="5408613" y="4575175"/>
          <p14:tracePt t="179113" x="5426075" y="4575175"/>
          <p14:tracePt t="179121" x="5445125" y="4584700"/>
          <p14:tracePt t="179129" x="5462588" y="4584700"/>
          <p14:tracePt t="179136" x="5481638" y="4584700"/>
          <p14:tracePt t="179145" x="5508625" y="4592638"/>
          <p14:tracePt t="179151" x="5526088" y="4592638"/>
          <p14:tracePt t="179159" x="5572125" y="4602163"/>
          <p14:tracePt t="179165" x="5599113" y="4602163"/>
          <p14:tracePt t="179174" x="5618163" y="4611688"/>
          <p14:tracePt t="179181" x="5645150" y="4611688"/>
          <p14:tracePt t="179189" x="5681663" y="4621213"/>
          <p14:tracePt t="179197" x="5708650" y="4621213"/>
          <p14:tracePt t="179204" x="5764213" y="4629150"/>
          <p14:tracePt t="179213" x="5827713" y="4675188"/>
          <p14:tracePt t="179219" x="5864225" y="4675188"/>
          <p14:tracePt t="179228" x="5891213" y="4684713"/>
          <p14:tracePt t="179235" x="5910263" y="4694238"/>
          <p14:tracePt t="179242" x="5937250" y="4694238"/>
          <p14:tracePt t="179249" x="5956300" y="4702175"/>
          <p14:tracePt t="179257" x="5983288" y="4702175"/>
          <p14:tracePt t="179264" x="6010275" y="4711700"/>
          <p14:tracePt t="179272" x="6046788" y="4721225"/>
          <p14:tracePt t="179281" x="6083300" y="4721225"/>
          <p14:tracePt t="179288" x="6129338" y="4730750"/>
          <p14:tracePt t="179296" x="6165850" y="4738688"/>
          <p14:tracePt t="179303" x="6211888" y="4748213"/>
          <p14:tracePt t="179312" x="6257925" y="4767263"/>
          <p14:tracePt t="179318" x="6294438" y="4775200"/>
          <p14:tracePt t="179326" x="6357938" y="4794250"/>
          <p14:tracePt t="179332" x="6384925" y="4811713"/>
          <p14:tracePt t="179341" x="6448425" y="4821238"/>
          <p14:tracePt t="179348" x="6494463" y="4857750"/>
          <p14:tracePt t="179356" x="6550025" y="4867275"/>
          <p14:tracePt t="179365" x="6596063" y="4884738"/>
          <p14:tracePt t="179371" x="6640513" y="4903788"/>
          <p14:tracePt t="179379" x="6669088" y="4922838"/>
          <p14:tracePt t="179387" x="6686550" y="4930775"/>
          <p14:tracePt t="179395" x="6732588" y="4949825"/>
          <p14:tracePt t="179402" x="6778625" y="4959350"/>
          <p14:tracePt t="179409" x="6796088" y="4986338"/>
          <p14:tracePt t="179416" x="6823075" y="4995863"/>
          <p14:tracePt t="179425" x="6851650" y="5013325"/>
          <p14:tracePt t="179432" x="6878638" y="5032375"/>
          <p14:tracePt t="179439" x="6932613" y="5059363"/>
          <p14:tracePt t="179449" x="6997700" y="5095875"/>
          <p14:tracePt t="179455" x="7043738" y="5132388"/>
          <p14:tracePt t="179462" x="7070725" y="5149850"/>
          <p14:tracePt t="179469" x="7134225" y="5168900"/>
          <p14:tracePt t="179478" x="7161213" y="5195888"/>
          <p14:tracePt t="179485" x="7207250" y="5241925"/>
          <p14:tracePt t="179495" x="7253288" y="5259388"/>
          <p14:tracePt t="179500" x="7299325" y="5295900"/>
          <p14:tracePt t="179508" x="7380288" y="5341938"/>
          <p14:tracePt t="179515" x="7416800" y="5360988"/>
          <p14:tracePt t="179523" x="7445375" y="5378450"/>
          <p14:tracePt t="179532" x="7462838" y="5387975"/>
          <p14:tracePt t="179538" x="7472363" y="5405438"/>
          <p14:tracePt t="179546" x="7489825" y="5424488"/>
          <p14:tracePt t="179553" x="7518400" y="5434013"/>
          <p14:tracePt t="179562" x="7545388" y="5461000"/>
          <p14:tracePt t="179569" x="7564438" y="5470525"/>
          <p14:tracePt t="179578" x="7572375" y="5470525"/>
          <p14:tracePt t="179584" x="7581900" y="5478463"/>
          <p14:tracePt t="179591" x="7600950" y="5487988"/>
          <p14:tracePt t="179599" x="7608888" y="5507038"/>
          <p14:tracePt t="179607" x="7618413" y="5514975"/>
          <p14:tracePt t="179615" x="7627938" y="5524500"/>
          <p14:tracePt t="179622" x="7637463" y="5534025"/>
          <p14:tracePt t="179630" x="7645400" y="5534025"/>
          <p14:tracePt t="179637" x="7654925" y="5543550"/>
          <p14:tracePt t="179646" x="7681913" y="5551488"/>
          <p14:tracePt t="179652" x="7691438" y="5570538"/>
          <p14:tracePt t="179661" x="7710488" y="5570538"/>
          <p14:tracePt t="179667" x="7718425" y="5588000"/>
          <p14:tracePt t="179676" x="7718425" y="5597525"/>
          <p14:tracePt t="179683" x="7737475" y="5607050"/>
          <p14:tracePt t="179690" x="7747000" y="5616575"/>
          <p14:tracePt t="179697" x="7754938" y="5616575"/>
          <p14:tracePt t="179706" x="7764463" y="5616575"/>
          <p14:tracePt t="179714" x="7773988" y="5616575"/>
          <p14:tracePt t="179721" x="7783513" y="5634038"/>
          <p14:tracePt t="179728" x="7800975" y="5643563"/>
          <p14:tracePt t="179736" x="7820025" y="5653088"/>
          <p14:tracePt t="179744" x="7837488" y="5670550"/>
          <p14:tracePt t="179758" x="7856538" y="5680075"/>
          <p14:tracePt t="179781" x="7864475" y="5680075"/>
          <p14:tracePt t="180229" x="7837488" y="5670550"/>
          <p14:tracePt t="180237" x="7791450" y="5661025"/>
          <p14:tracePt t="180244" x="7747000" y="5643563"/>
          <p14:tracePt t="180252" x="7700963" y="5634038"/>
          <p14:tracePt t="180261" x="7627938" y="5616575"/>
          <p14:tracePt t="180267" x="7581900" y="5597525"/>
          <p14:tracePt t="180277" x="7554913" y="5597525"/>
          <p14:tracePt t="180282" x="7508875" y="5588000"/>
          <p14:tracePt t="180290" x="7481888" y="5570538"/>
          <p14:tracePt t="180297" x="7435850" y="5561013"/>
          <p14:tracePt t="180306" x="7408863" y="5551488"/>
          <p14:tracePt t="180315" x="7380288" y="5543550"/>
          <p14:tracePt t="180321" x="7335838" y="5534025"/>
          <p14:tracePt t="180329" x="7299325" y="5524500"/>
          <p14:tracePt t="180336" x="7253288" y="5524500"/>
          <p14:tracePt t="180344" x="7226300" y="5514975"/>
          <p14:tracePt t="180351" x="7207250" y="5507038"/>
          <p14:tracePt t="180360" x="7189788" y="5507038"/>
          <p14:tracePt t="180366" x="7170738" y="5497513"/>
          <p14:tracePt t="180374" x="7153275" y="5497513"/>
          <p14:tracePt t="180381" x="7124700" y="5487988"/>
          <p14:tracePt t="180389" x="7080250" y="5451475"/>
          <p14:tracePt t="180396" x="7034213" y="5441950"/>
          <p14:tracePt t="180405" x="6988175" y="5414963"/>
          <p14:tracePt t="180412" x="6932613" y="5405438"/>
          <p14:tracePt t="180420" x="6851650" y="5378450"/>
          <p14:tracePt t="180428" x="6769100" y="5368925"/>
          <p14:tracePt t="180435" x="6696075" y="5351463"/>
          <p14:tracePt t="180444" x="6623050" y="5341938"/>
          <p14:tracePt t="180449" x="6530975" y="5341938"/>
          <p14:tracePt t="180457" x="6448425" y="5341938"/>
          <p14:tracePt t="180465" x="6357938" y="5341938"/>
          <p14:tracePt t="180473" x="6248400" y="5341938"/>
          <p14:tracePt t="180480" x="6083300" y="5341938"/>
          <p14:tracePt t="180488" x="5910263" y="5341938"/>
          <p14:tracePt t="180495" x="5654675" y="5351463"/>
          <p14:tracePt t="180503" x="5426075" y="5351463"/>
          <p14:tracePt t="180511" x="5187950" y="5341938"/>
          <p14:tracePt t="180518" x="4914900" y="5324475"/>
          <p14:tracePt t="180528" x="4640263" y="5287963"/>
          <p14:tracePt t="180533" x="4384675" y="5232400"/>
          <p14:tracePt t="180541" x="4165600" y="5178425"/>
          <p14:tracePt t="180548" x="3956050" y="5149850"/>
          <p14:tracePt t="180556" x="3810000" y="5113338"/>
          <p14:tracePt t="180564" x="3598863" y="5086350"/>
          <p14:tracePt t="180572" x="3398838" y="5068888"/>
          <p14:tracePt t="180578" x="3233738" y="5059363"/>
          <p14:tracePt t="180586" x="3068638" y="5040313"/>
          <p14:tracePt t="180594" x="2959100" y="5032375"/>
          <p14:tracePt t="180602" x="2795588" y="5013325"/>
          <p14:tracePt t="180611" x="2667000" y="4995863"/>
          <p14:tracePt t="180617" x="2503488" y="4986338"/>
          <p14:tracePt t="180626" x="2338388" y="4986338"/>
          <p14:tracePt t="180632" x="2174875" y="4986338"/>
          <p14:tracePt t="180639" x="2027238" y="4967288"/>
          <p14:tracePt t="180647" x="1881188" y="4967288"/>
          <p14:tracePt t="180655" x="1698625" y="4967288"/>
          <p14:tracePt t="180663" x="1498600" y="4949825"/>
          <p14:tracePt t="180670" x="1333500" y="4949825"/>
          <p14:tracePt t="180678" x="1169988" y="4949825"/>
          <p14:tracePt t="180686" x="1022350" y="4940300"/>
          <p14:tracePt t="180693" x="931863" y="4940300"/>
          <p14:tracePt t="180701" x="885825" y="4940300"/>
          <p14:tracePt t="180710" x="831850" y="4930775"/>
          <p14:tracePt t="180715" x="776288" y="4930775"/>
          <p14:tracePt t="180724" x="749300" y="4913313"/>
          <p14:tracePt t="180730" x="730250" y="4913313"/>
          <p14:tracePt t="180860" x="758825" y="4913313"/>
          <p14:tracePt t="180867" x="839788" y="4913313"/>
          <p14:tracePt t="180876" x="985838" y="4922838"/>
          <p14:tracePt t="180894" x="1279525" y="4949825"/>
          <p14:tracePt t="180901" x="1425575" y="4949825"/>
          <p14:tracePt t="180905" x="1535113" y="4967288"/>
          <p14:tracePt t="180913" x="1671638" y="4976813"/>
          <p14:tracePt t="180921" x="1781175" y="4976813"/>
          <p14:tracePt t="180928" x="1946275" y="4995863"/>
          <p14:tracePt t="180936" x="2092325" y="5022850"/>
          <p14:tracePt t="180944" x="2238375" y="5040313"/>
          <p14:tracePt t="180950" x="2365375" y="5068888"/>
          <p14:tracePt t="180960" x="2466975" y="5086350"/>
          <p14:tracePt t="180966" x="2557463" y="5113338"/>
          <p14:tracePt t="180974" x="2703513" y="5141913"/>
          <p14:tracePt t="180981" x="2841625" y="5195888"/>
          <p14:tracePt t="180989" x="2987675" y="5241925"/>
          <p14:tracePt t="180998" x="3124200" y="5287963"/>
          <p14:tracePt t="181005" x="3316288" y="5351463"/>
          <p14:tracePt t="181011" x="3425825" y="5397500"/>
          <p14:tracePt t="181019" x="3525838" y="5424488"/>
          <p14:tracePt t="181028" x="3589338" y="5461000"/>
          <p14:tracePt t="181034" x="3698875" y="5487988"/>
          <p14:tracePt t="181044" x="3800475" y="5514975"/>
          <p14:tracePt t="181049" x="3900488" y="5561013"/>
          <p14:tracePt t="181058" x="4029075" y="5588000"/>
          <p14:tracePt t="181065" x="4146550" y="5634038"/>
          <p14:tracePt t="181073" x="4238625" y="5670550"/>
          <p14:tracePt t="181080" x="4321175" y="5726113"/>
          <p14:tracePt t="181088" x="4384675" y="5762625"/>
          <p14:tracePt t="181096" x="4467225" y="5789613"/>
          <p14:tracePt t="181102" x="4494213" y="5826125"/>
          <p14:tracePt t="181111" x="4530725" y="5843588"/>
          <p14:tracePt t="181118" x="4549775" y="5853113"/>
          <p14:tracePt t="181127" x="4576763" y="5881688"/>
          <p14:tracePt t="181134" x="4613275" y="5899150"/>
          <p14:tracePt t="181143" x="4640263" y="5926138"/>
          <p14:tracePt t="181148" x="4659313" y="5935663"/>
          <p14:tracePt t="181156" x="4667250" y="5935663"/>
          <p14:tracePt t="181163" x="4676775" y="5945188"/>
          <p14:tracePt t="181575" x="4722813" y="5807075"/>
          <p14:tracePt t="181582" x="4822825" y="5543550"/>
          <p14:tracePt t="181590" x="4924425" y="5232400"/>
          <p14:tracePt t="181597" x="4968875" y="5068888"/>
          <p14:tracePt t="181605" x="5024438" y="4913313"/>
          <p14:tracePt t="181614" x="5051425" y="4857750"/>
          <p14:tracePt t="181620" x="5078413" y="4757738"/>
          <p14:tracePt t="181628" x="5106988" y="4694238"/>
          <p14:tracePt t="181635" x="5143500" y="4629150"/>
          <p14:tracePt t="181643" x="5170488" y="4602163"/>
          <p14:tracePt t="181651" x="5197475" y="4556125"/>
          <p14:tracePt t="181660" x="5243513" y="4529138"/>
          <p14:tracePt t="181666" x="5253038" y="4529138"/>
          <p14:tracePt t="181674" x="5270500" y="4519613"/>
          <p14:tracePt t="181680" x="5270500" y="4511675"/>
          <p14:tracePt t="181689" x="5280025" y="4502150"/>
          <p14:tracePt t="181697" x="5289550" y="4502150"/>
          <p14:tracePt t="181704" x="5297488" y="4502150"/>
          <p14:tracePt t="181712" x="5307013" y="4492625"/>
          <p14:tracePt t="181773" x="5316538" y="4492625"/>
          <p14:tracePt t="181840" x="5326063" y="4492625"/>
          <p14:tracePt t="181871" x="5334000" y="4502150"/>
          <p14:tracePt t="181878" x="5353050" y="4502150"/>
          <p14:tracePt t="181893" x="5399088" y="4519613"/>
          <p14:tracePt t="181901" x="5426075" y="4529138"/>
          <p14:tracePt t="181909" x="5472113" y="4548188"/>
          <p14:tracePt t="181916" x="5518150" y="4556125"/>
          <p14:tracePt t="181926" x="5591175" y="4584700"/>
          <p14:tracePt t="181932" x="5654675" y="4592638"/>
          <p14:tracePt t="181939" x="5691188" y="4611688"/>
          <p14:tracePt t="181946" x="5737225" y="4611688"/>
          <p14:tracePt t="181955" x="5791200" y="4621213"/>
          <p14:tracePt t="181964" x="5864225" y="4629150"/>
          <p14:tracePt t="181969" x="5946775" y="4648200"/>
          <p14:tracePt t="181977" x="6038850" y="4648200"/>
          <p14:tracePt t="181985" x="6111875" y="4657725"/>
          <p14:tracePt t="181994" x="6192838" y="4657725"/>
          <p14:tracePt t="182001" x="6302375" y="4675188"/>
          <p14:tracePt t="182010" x="6411913" y="4684713"/>
          <p14:tracePt t="182015" x="6486525" y="4684713"/>
          <p14:tracePt t="182023" x="6567488" y="4702175"/>
          <p14:tracePt t="182030" x="6640513" y="4711700"/>
          <p14:tracePt t="182039" x="6723063" y="4738688"/>
          <p14:tracePt t="182045" x="6815138" y="4748213"/>
          <p14:tracePt t="182054" x="6905625" y="4767263"/>
          <p14:tracePt t="182061" x="7024688" y="4775200"/>
          <p14:tracePt t="182068" x="7116763" y="4821238"/>
          <p14:tracePt t="182077" x="7253288" y="4848225"/>
          <p14:tracePt t="182084" x="7343775" y="4876800"/>
          <p14:tracePt t="182091" x="7426325" y="4884738"/>
          <p14:tracePt t="182099" x="7499350" y="4913313"/>
          <p14:tracePt t="182106" x="7564438" y="4930775"/>
          <p14:tracePt t="182114" x="7608888" y="4949825"/>
          <p14:tracePt t="182122" x="7645400" y="4959350"/>
          <p14:tracePt t="182129" x="7691438" y="4967288"/>
          <p14:tracePt t="182137" x="7718425" y="4995863"/>
          <p14:tracePt t="182144" x="7754938" y="5013325"/>
          <p14:tracePt t="182152" x="7800975" y="5049838"/>
          <p14:tracePt t="182160" x="7827963" y="5068888"/>
          <p14:tracePt t="182167" x="7856538" y="5086350"/>
          <p14:tracePt t="182176" x="7900988" y="5113338"/>
          <p14:tracePt t="182182" x="7920038" y="5132388"/>
          <p14:tracePt t="182190" x="7937500" y="5141913"/>
          <p14:tracePt t="182197" x="7956550" y="5159375"/>
          <p14:tracePt t="182205" x="7983538" y="5178425"/>
          <p14:tracePt t="182212" x="8002588" y="5195888"/>
          <p14:tracePt t="182221" x="8020050" y="5222875"/>
          <p14:tracePt t="182229" x="8039100" y="5259388"/>
          <p14:tracePt t="182236" x="8075613" y="5278438"/>
          <p14:tracePt t="182244" x="8085138" y="5295900"/>
          <p14:tracePt t="182251" x="8085138" y="5305425"/>
          <p14:tracePt t="182260" x="8093075" y="5314950"/>
          <p14:tracePt t="182266" x="8102600" y="5324475"/>
          <p14:tracePt t="182275" x="8102600" y="5332413"/>
          <p14:tracePt t="182281" x="8112125" y="5332413"/>
          <p14:tracePt t="182555" x="8085138" y="5324475"/>
          <p14:tracePt t="182562" x="8047038" y="5278438"/>
          <p14:tracePt t="182570" x="8002588" y="5241925"/>
          <p14:tracePt t="182578" x="7966075" y="5222875"/>
          <p14:tracePt t="182585" x="7947025" y="5205413"/>
          <p14:tracePt t="182594" x="7937500" y="5186363"/>
          <p14:tracePt t="182600" x="7929563" y="5168900"/>
          <p14:tracePt t="182609" x="7910513" y="5149850"/>
          <p14:tracePt t="182615" x="7900988" y="5141913"/>
          <p14:tracePt t="182624" x="7893050" y="5141913"/>
          <p14:tracePt t="182630" x="7893050" y="5132388"/>
          <p14:tracePt t="182707" x="7893050" y="5113338"/>
          <p14:tracePt t="182714" x="7900988" y="5086350"/>
          <p14:tracePt t="182722" x="7910513" y="5068888"/>
          <p14:tracePt t="182729" x="7920038" y="5059363"/>
          <p14:tracePt t="182737" x="7920038" y="5040313"/>
          <p14:tracePt t="182745" x="7929563" y="5032375"/>
          <p14:tracePt t="182753" x="7937500" y="5022850"/>
          <p14:tracePt t="182767" x="7956550" y="5003800"/>
          <p14:tracePt t="182775" x="7966075" y="4995863"/>
          <p14:tracePt t="182783" x="7974013" y="4995863"/>
          <p14:tracePt t="182792" x="7983538" y="4976813"/>
          <p14:tracePt t="182797" x="8020050" y="4949825"/>
          <p14:tracePt t="182805" x="8039100" y="4940300"/>
          <p14:tracePt t="182812" x="8066088" y="4922838"/>
          <p14:tracePt t="182821" x="8085138" y="4913313"/>
          <p14:tracePt t="182830" x="8121650" y="4903788"/>
          <p14:tracePt t="182835" x="8139113" y="4903788"/>
          <p14:tracePt t="182843" x="8166100" y="4894263"/>
          <p14:tracePt t="182851" x="8194675" y="4894263"/>
          <p14:tracePt t="182859" x="8221663" y="4894263"/>
          <p14:tracePt t="182867" x="8239125" y="4894263"/>
          <p14:tracePt t="182876" x="8267700" y="4894263"/>
          <p14:tracePt t="182881" x="8304213" y="4894263"/>
          <p14:tracePt t="182894" x="8331200" y="4903788"/>
          <p14:tracePt t="182900" x="8377238" y="4913313"/>
          <p14:tracePt t="182904" x="8413750" y="4913313"/>
          <p14:tracePt t="182911" x="8440738" y="4940300"/>
          <p14:tracePt t="182919" x="8477250" y="4949825"/>
          <p14:tracePt t="182927" x="8494713" y="4949825"/>
          <p14:tracePt t="182935" x="8513763" y="4949825"/>
          <p14:tracePt t="182950" x="8523288" y="4949825"/>
          <p14:tracePt t="182958" x="8550275" y="4959350"/>
          <p14:tracePt t="182965" x="8559800" y="4959350"/>
          <p14:tracePt t="182973" x="8567738" y="4959350"/>
          <p14:tracePt t="182980" x="8586788" y="4967288"/>
          <p14:tracePt t="182988" x="8596313" y="4967288"/>
          <p14:tracePt t="182995" x="8623300" y="4976813"/>
          <p14:tracePt t="183002" x="8650288" y="5003800"/>
          <p14:tracePt t="183012" x="8669338" y="5013325"/>
          <p14:tracePt t="183018" x="8715375" y="5032375"/>
          <p14:tracePt t="183026" x="8732838" y="5040313"/>
          <p14:tracePt t="183033" x="8759825" y="5059363"/>
          <p14:tracePt t="183042" x="8788400" y="5086350"/>
          <p14:tracePt t="183048" x="8824913" y="5113338"/>
          <p14:tracePt t="183056" x="8869363" y="5132388"/>
          <p14:tracePt t="183064" x="8915400" y="5159375"/>
          <p14:tracePt t="183071" x="8961438" y="5195888"/>
          <p14:tracePt t="183080" x="9007475" y="5232400"/>
          <p14:tracePt t="183086" x="9051925" y="5268913"/>
          <p14:tracePt t="183095" x="9088438" y="5295900"/>
          <p14:tracePt t="183102" x="9134475" y="5351463"/>
          <p14:tracePt t="184890" x="8988425" y="5470525"/>
          <p14:tracePt t="184898" x="8861425" y="5461000"/>
          <p14:tracePt t="184908" x="8723313" y="5424488"/>
          <p14:tracePt t="184913" x="8632825" y="5397500"/>
          <p14:tracePt t="184921" x="8494713" y="5368925"/>
          <p14:tracePt t="184928" x="8385175" y="5360988"/>
          <p14:tracePt t="184936" x="8275638" y="5341938"/>
          <p14:tracePt t="184945" x="8175625" y="5314950"/>
          <p14:tracePt t="184951" x="8085138" y="5305425"/>
          <p14:tracePt t="184959" x="8010525" y="5287963"/>
          <p14:tracePt t="184966" x="7974013" y="5287963"/>
          <p14:tracePt t="184975" x="7947025" y="5278438"/>
          <p14:tracePt t="184982" x="7929563" y="5278438"/>
          <p14:tracePt t="184989" x="7910513" y="5268913"/>
          <p14:tracePt t="184996" x="7900988" y="5268913"/>
          <p14:tracePt t="185020" x="7893050" y="5268913"/>
          <p14:tracePt t="185035" x="7893050" y="5259388"/>
          <p14:tracePt t="185066" x="7864475" y="5259388"/>
          <p14:tracePt t="185080" x="7856538" y="5251450"/>
          <p14:tracePt t="185103" x="7847013" y="5251450"/>
          <p14:tracePt t="185111" x="7837488" y="5251450"/>
          <p14:tracePt t="185118" x="7820025" y="5251450"/>
          <p14:tracePt t="185134" x="7810500" y="5251450"/>
          <p14:tracePt t="185142" x="7800975" y="5251450"/>
          <p14:tracePt t="185148" x="7791450" y="5251450"/>
          <p14:tracePt t="185157" x="7783513" y="5259388"/>
          <p14:tracePt t="185164" x="7773988" y="5259388"/>
          <p14:tracePt t="185172" x="7773988" y="5268913"/>
          <p14:tracePt t="185179" x="7764463" y="5268913"/>
          <p14:tracePt t="185186" x="7764463" y="5278438"/>
          <p14:tracePt t="185202" x="7754938" y="5278438"/>
          <p14:tracePt t="185209" x="7754938" y="5287963"/>
          <p14:tracePt t="185217" x="7747000" y="5287963"/>
          <p14:tracePt t="185232" x="7737475" y="5305425"/>
          <p14:tracePt t="185240" x="7718425" y="5314950"/>
          <p14:tracePt t="185247" x="7710488" y="5324475"/>
          <p14:tracePt t="185255" x="7700963" y="5341938"/>
          <p14:tracePt t="185262" x="7700963" y="5368925"/>
          <p14:tracePt t="185270" x="7691438" y="5434013"/>
          <p14:tracePt t="185277" x="7681913" y="5470525"/>
          <p14:tracePt t="185285" x="7681913" y="5497513"/>
          <p14:tracePt t="185292" x="7681913" y="5514975"/>
          <p14:tracePt t="185300" x="7681913" y="5543550"/>
          <p14:tracePt t="185308" x="7681913" y="5580063"/>
          <p14:tracePt t="185315" x="7681913" y="5616575"/>
          <p14:tracePt t="185324" x="7691438" y="5661025"/>
          <p14:tracePt t="185330" x="7700963" y="5689600"/>
          <p14:tracePt t="185338" x="7710488" y="5716588"/>
          <p14:tracePt t="185344" x="7747000" y="5762625"/>
          <p14:tracePt t="185353" x="7754938" y="5807075"/>
          <p14:tracePt t="185362" x="7773988" y="5853113"/>
          <p14:tracePt t="185367" x="7810500" y="5899150"/>
          <p14:tracePt t="185375" x="7847013" y="5935663"/>
          <p14:tracePt t="185382" x="7864475" y="5962650"/>
          <p14:tracePt t="185391" x="7883525" y="5981700"/>
          <p14:tracePt t="185397" x="7893050" y="5999163"/>
          <p14:tracePt t="185407" x="7929563" y="6008688"/>
          <p14:tracePt t="185413" x="7937500" y="6045200"/>
          <p14:tracePt t="185420" x="7947025" y="6045200"/>
          <p14:tracePt t="185428" x="7947025" y="6054725"/>
          <p14:tracePt t="185436" x="7956550" y="6064250"/>
          <p14:tracePt t="185519" x="7966075" y="6064250"/>
          <p14:tracePt t="185526" x="7974013" y="6064250"/>
          <p14:tracePt t="185534" x="8002588" y="6064250"/>
          <p14:tracePt t="185541" x="8020050" y="6054725"/>
          <p14:tracePt t="185549" x="8039100" y="6045200"/>
          <p14:tracePt t="185557" x="8056563" y="6018213"/>
          <p14:tracePt t="185564" x="8102600" y="5991225"/>
          <p14:tracePt t="185572" x="8129588" y="5972175"/>
          <p14:tracePt t="185578" x="8148638" y="5962650"/>
          <p14:tracePt t="185587" x="8158163" y="5954713"/>
          <p14:tracePt t="185609" x="8166100" y="5945188"/>
          <p14:tracePt t="185654" x="8175625" y="5945188"/>
          <p14:tracePt t="185669" x="8185150" y="5945188"/>
          <p14:tracePt t="185685" x="8194675" y="5935663"/>
          <p14:tracePt t="185691" x="8202613" y="5935663"/>
          <p14:tracePt t="186595" x="8175625" y="5918200"/>
          <p14:tracePt t="186603" x="8112125" y="5872163"/>
          <p14:tracePt t="186609" x="8047038" y="5835650"/>
          <p14:tracePt t="186619" x="7956550" y="5807075"/>
          <p14:tracePt t="186625" x="7874000" y="5770563"/>
          <p14:tracePt t="186633" x="7773988" y="5726113"/>
          <p14:tracePt t="186641" x="7654925" y="5680075"/>
          <p14:tracePt t="186648" x="7564438" y="5624513"/>
          <p14:tracePt t="186656" x="7481888" y="5597525"/>
          <p14:tracePt t="186663" x="7435850" y="5580063"/>
          <p14:tracePt t="186672" x="7389813" y="5551488"/>
          <p14:tracePt t="186678" x="7362825" y="5543550"/>
          <p14:tracePt t="186686" x="7343775" y="5534025"/>
          <p14:tracePt t="186693" x="7326313" y="5524500"/>
          <p14:tracePt t="186702" x="7270750" y="5524500"/>
          <p14:tracePt t="186709" x="7226300" y="5514975"/>
          <p14:tracePt t="186717" x="7170738" y="5507038"/>
          <p14:tracePt t="186725" x="7088188" y="5478463"/>
          <p14:tracePt t="186732" x="7024688" y="5470525"/>
          <p14:tracePt t="186740" x="6988175" y="5451475"/>
          <p14:tracePt t="186747" x="6924675" y="5441950"/>
          <p14:tracePt t="186756" x="6869113" y="5434013"/>
          <p14:tracePt t="186762" x="6786563" y="5414963"/>
          <p14:tracePt t="186770" x="6713538" y="5405438"/>
          <p14:tracePt t="186776" x="6650038" y="5397500"/>
          <p14:tracePt t="186785" x="6623050" y="5387975"/>
          <p14:tracePt t="186794" x="6604000" y="5387975"/>
          <p14:tracePt t="186799" x="6586538" y="5387975"/>
          <p14:tracePt t="186807" x="6567488" y="5378450"/>
          <p14:tracePt t="186816" x="6559550" y="5378450"/>
          <p14:tracePt t="186824" x="6530975" y="5378450"/>
          <p14:tracePt t="186831" x="6513513" y="5368925"/>
          <p14:tracePt t="186841" x="6477000" y="5368925"/>
          <p14:tracePt t="186845" x="6457950" y="5360988"/>
          <p14:tracePt t="186854" x="6430963" y="5360988"/>
          <p14:tracePt t="186861" x="6394450" y="5341938"/>
          <p14:tracePt t="186869" x="6367463" y="5341938"/>
          <p14:tracePt t="186875" x="6330950" y="5341938"/>
          <p14:tracePt t="186884" x="6284913" y="5341938"/>
          <p14:tracePt t="186895" x="6248400" y="5351463"/>
          <p14:tracePt t="186898" x="6202363" y="5351463"/>
          <p14:tracePt t="186906" x="6165850" y="5360988"/>
          <p14:tracePt t="186914" x="6119813" y="5360988"/>
          <p14:tracePt t="186923" x="6046788" y="5368925"/>
          <p14:tracePt t="186929" x="5992813" y="5368925"/>
          <p14:tracePt t="186937" x="5946775" y="5378450"/>
          <p14:tracePt t="186944" x="5919788" y="5378450"/>
          <p14:tracePt t="186952" x="5891213" y="5378450"/>
          <p14:tracePt t="186959" x="5864225" y="5378450"/>
          <p14:tracePt t="186966" x="5837238" y="5378450"/>
          <p14:tracePt t="186974" x="5773738" y="5387975"/>
          <p14:tracePt t="186983" x="5681663" y="5387975"/>
          <p14:tracePt t="186990" x="5627688" y="5387975"/>
          <p14:tracePt t="186998" x="5572125" y="5387975"/>
          <p14:tracePt t="187006" x="5518150" y="5387975"/>
          <p14:tracePt t="187013" x="5453063" y="5387975"/>
          <p14:tracePt t="187021" x="5416550" y="5387975"/>
          <p14:tracePt t="187028" x="5370513" y="5378450"/>
          <p14:tracePt t="187036" x="5343525" y="5378450"/>
          <p14:tracePt t="187042" x="5289550" y="5368925"/>
          <p14:tracePt t="187051" x="5224463" y="5351463"/>
          <p14:tracePt t="187059" x="5170488" y="5341938"/>
          <p14:tracePt t="187065" x="5114925" y="5341938"/>
          <p14:tracePt t="187074" x="5033963" y="5332413"/>
          <p14:tracePt t="187081" x="4997450" y="5332413"/>
          <p14:tracePt t="187090" x="4941888" y="5324475"/>
          <p14:tracePt t="187097" x="4859338" y="5324475"/>
          <p14:tracePt t="187104" x="4805363" y="5324475"/>
          <p14:tracePt t="187111" x="4768850" y="5324475"/>
          <p14:tracePt t="187118" x="4713288" y="5324475"/>
          <p14:tracePt t="187126" x="4667250" y="5305425"/>
          <p14:tracePt t="187134" x="4630738" y="5305425"/>
          <p14:tracePt t="187141" x="4586288" y="5295900"/>
          <p14:tracePt t="187149" x="4540250" y="5278438"/>
          <p14:tracePt t="187157" x="4513263" y="5278438"/>
          <p14:tracePt t="187165" x="4467225" y="5268913"/>
          <p14:tracePt t="187173" x="4457700" y="5268913"/>
          <p14:tracePt t="187180" x="4448175" y="5259388"/>
          <p14:tracePt t="187189" x="4411663" y="5251450"/>
          <p14:tracePt t="187195" x="4403725" y="5251450"/>
          <p14:tracePt t="187203" x="4394200" y="5251450"/>
          <p14:tracePt t="187210" x="4384675" y="5241925"/>
          <p14:tracePt t="187226" x="4375150" y="5241925"/>
          <p14:tracePt t="187256" x="4367213" y="5241925"/>
          <p14:tracePt t="187264" x="4357688" y="5241925"/>
          <p14:tracePt t="187706" x="4192588" y="5351463"/>
          <p14:tracePt t="187713" x="3890963" y="5570538"/>
          <p14:tracePt t="187722" x="3489325" y="5835650"/>
          <p14:tracePt t="187728" x="3178175" y="6072188"/>
          <p14:tracePt t="187736" x="2922588" y="6227763"/>
          <p14:tracePt t="187743" x="2620963" y="6419850"/>
          <p14:tracePt t="187751" x="2411413" y="6546850"/>
          <p14:tracePt t="187760" x="2247900" y="6675438"/>
          <p14:tracePt t="187766" x="2092325" y="6784975"/>
          <p14:tracePt t="188092" x="1031875" y="6775450"/>
          <p14:tracePt t="188100" x="1031875" y="6721475"/>
          <p14:tracePt t="188107" x="1031875" y="6638925"/>
          <p14:tracePt t="188116" x="1058863" y="6529388"/>
          <p14:tracePt t="188124" x="1068388" y="6465888"/>
          <p14:tracePt t="188130" x="1087438" y="6410325"/>
          <p14:tracePt t="188139" x="1104900" y="6364288"/>
          <p14:tracePt t="188145" x="1114425" y="6319838"/>
          <p14:tracePt t="188155" x="1123950" y="6291263"/>
          <p14:tracePt t="188161" x="1123950" y="6283325"/>
          <p14:tracePt t="188169" x="1133475" y="6273800"/>
          <p14:tracePt t="188176" x="1133475" y="6254750"/>
          <p14:tracePt t="188184" x="1150938" y="6246813"/>
          <p14:tracePt t="188206" x="1160463" y="6237288"/>
          <p14:tracePt t="188585" x="1169988" y="6237288"/>
          <p14:tracePt t="188617" x="1169988" y="6246813"/>
          <p14:tracePt t="188632" x="1177925" y="6246813"/>
          <p14:tracePt t="188654" x="1177925" y="6254750"/>
          <p14:tracePt t="188738" x="1177925" y="6264275"/>
          <p14:tracePt t="188746" x="1187450" y="6264275"/>
          <p14:tracePt t="188761" x="1187450" y="6273800"/>
          <p14:tracePt t="188768" x="1196975" y="6273800"/>
          <p14:tracePt t="188775" x="1196975" y="6283325"/>
          <p14:tracePt t="188790" x="1196975" y="6291263"/>
          <p14:tracePt t="188799" x="1206500" y="6291263"/>
          <p14:tracePt t="188814" x="1214438" y="6300788"/>
          <p14:tracePt t="188822" x="1233488" y="6310313"/>
          <p14:tracePt t="188829" x="1243013" y="6319838"/>
          <p14:tracePt t="188838" x="1250950" y="6319838"/>
          <p14:tracePt t="188844" x="1250950" y="6327775"/>
          <p14:tracePt t="188852" x="1260475" y="6327775"/>
          <p14:tracePt t="188898" x="1260475" y="6337300"/>
          <p14:tracePt t="188943" x="1270000" y="6337300"/>
          <p14:tracePt t="188951" x="1279525" y="6356350"/>
          <p14:tracePt t="188966" x="1287463" y="6356350"/>
          <p14:tracePt t="188976" x="1296988" y="6356350"/>
          <p14:tracePt t="188980" x="1306513" y="6356350"/>
          <p14:tracePt t="188988" x="1316038" y="6356350"/>
          <p14:tracePt t="189005" x="1333500" y="6364288"/>
          <p14:tracePt t="189011" x="1352550" y="6364288"/>
          <p14:tracePt t="189019" x="1389063" y="6373813"/>
          <p14:tracePt t="189026" x="1416050" y="6373813"/>
          <p14:tracePt t="189034" x="1452563" y="6392863"/>
          <p14:tracePt t="189041" x="1489075" y="6400800"/>
          <p14:tracePt t="189049" x="1516063" y="6400800"/>
          <p14:tracePt t="189057" x="1525588" y="6400800"/>
          <p14:tracePt t="189064" x="1543050" y="6400800"/>
          <p14:tracePt t="189072" x="1543050" y="6410325"/>
          <p14:tracePt t="189079" x="1571625" y="6410325"/>
          <p14:tracePt t="189088" x="1589088" y="6410325"/>
          <p14:tracePt t="189095" x="1608138" y="6410325"/>
          <p14:tracePt t="189102" x="1635125" y="6410325"/>
          <p14:tracePt t="189109" x="1654175" y="6419850"/>
          <p14:tracePt t="189118" x="1671638" y="6419850"/>
          <p14:tracePt t="189124" x="1708150" y="6419850"/>
          <p14:tracePt t="189133" x="1717675" y="6419850"/>
          <p14:tracePt t="189140" x="1754188" y="6419850"/>
          <p14:tracePt t="189148" x="1781175" y="6419850"/>
          <p14:tracePt t="189156" x="1800225" y="6419850"/>
          <p14:tracePt t="189163" x="1817688" y="6419850"/>
          <p14:tracePt t="189172" x="1836738" y="6419850"/>
          <p14:tracePt t="189178" x="1854200" y="6419850"/>
          <p14:tracePt t="189186" x="1863725" y="6419850"/>
          <p14:tracePt t="189193" x="1909763" y="6419850"/>
          <p14:tracePt t="189201" x="1927225" y="6419850"/>
          <p14:tracePt t="189208" x="1963738" y="6419850"/>
          <p14:tracePt t="189216" x="2000250" y="6419850"/>
          <p14:tracePt t="189223" x="2036763" y="6419850"/>
          <p14:tracePt t="189231" x="2092325" y="6419850"/>
          <p14:tracePt t="189239" x="2136775" y="6429375"/>
          <p14:tracePt t="189246" x="2165350" y="6429375"/>
          <p14:tracePt t="189255" x="2192338" y="6429375"/>
          <p14:tracePt t="189262" x="2211388" y="6437313"/>
          <p14:tracePt t="189269" x="2238375" y="6437313"/>
          <p14:tracePt t="189277" x="2274888" y="6446838"/>
          <p14:tracePt t="189284" x="2301875" y="6446838"/>
          <p14:tracePt t="189291" x="2328863" y="6456363"/>
          <p14:tracePt t="189299" x="2374900" y="6456363"/>
          <p14:tracePt t="189308" x="2411413" y="6465888"/>
          <p14:tracePt t="189315" x="2457450" y="6465888"/>
          <p14:tracePt t="189323" x="2493963" y="6465888"/>
          <p14:tracePt t="189329" x="2540000" y="6473825"/>
          <p14:tracePt t="189338" x="2593975" y="6473825"/>
          <p14:tracePt t="189345" x="2649538" y="6492875"/>
          <p14:tracePt t="189354" x="2695575" y="6492875"/>
          <p14:tracePt t="189360" x="2740025" y="6502400"/>
          <p14:tracePt t="189368" x="2776538" y="6502400"/>
          <p14:tracePt t="189375" x="2805113" y="6502400"/>
          <p14:tracePt t="189384" x="2859088" y="6502400"/>
          <p14:tracePt t="189390" x="2905125" y="6502400"/>
          <p14:tracePt t="189399" x="2941638" y="6502400"/>
          <p14:tracePt t="189406" x="2968625" y="6502400"/>
          <p14:tracePt t="189414" x="3024188" y="6502400"/>
          <p14:tracePt t="189422" x="3060700" y="6502400"/>
          <p14:tracePt t="189429" x="3114675" y="6502400"/>
          <p14:tracePt t="189439" x="3151188" y="6502400"/>
          <p14:tracePt t="189443" x="3197225" y="6502400"/>
          <p14:tracePt t="189451" x="3252788" y="6502400"/>
          <p14:tracePt t="189458" x="3279775" y="6502400"/>
          <p14:tracePt t="189467" x="3306763" y="6502400"/>
          <p14:tracePt t="189473" x="3352800" y="6483350"/>
          <p14:tracePt t="189482" x="3379788" y="6483350"/>
          <p14:tracePt t="189490" x="3416300" y="6483350"/>
          <p14:tracePt t="189497" x="3462338" y="6483350"/>
          <p14:tracePt t="189505" x="3498850" y="6473825"/>
          <p14:tracePt t="189512" x="3516313" y="6473825"/>
          <p14:tracePt t="189520" x="3535363" y="6465888"/>
          <p14:tracePt t="189527" x="3552825" y="6465888"/>
          <p14:tracePt t="189535" x="3571875" y="6465888"/>
          <p14:tracePt t="189542" x="3608388" y="6456363"/>
          <p14:tracePt t="189549" x="3617913" y="6456363"/>
          <p14:tracePt t="189557" x="3654425" y="6456363"/>
          <p14:tracePt t="189565" x="3671888" y="6456363"/>
          <p14:tracePt t="189573" x="3671888" y="6446838"/>
          <p14:tracePt t="189580" x="3690938" y="6446838"/>
          <p14:tracePt t="189588" x="3708400" y="6446838"/>
          <p14:tracePt t="189596" x="3735388" y="6437313"/>
          <p14:tracePt t="189603" x="3773488" y="6437313"/>
          <p14:tracePt t="189611" x="3790950" y="6437313"/>
          <p14:tracePt t="189619" x="3810000" y="6429375"/>
          <p14:tracePt t="189625" x="3827463" y="6429375"/>
          <p14:tracePt t="189634" x="3854450" y="6419850"/>
          <p14:tracePt t="189641" x="3873500" y="6419850"/>
          <p14:tracePt t="189649" x="3890963" y="6419850"/>
          <p14:tracePt t="189656" x="3919538" y="6410325"/>
          <p14:tracePt t="189664" x="3937000" y="6410325"/>
          <p14:tracePt t="189672" x="3956050" y="6410325"/>
          <p14:tracePt t="189679" x="3963988" y="6410325"/>
          <p14:tracePt t="189688" x="3983038" y="6400800"/>
          <p14:tracePt t="189694" x="3992563" y="6400800"/>
          <p14:tracePt t="189702" x="4010025" y="6400800"/>
          <p14:tracePt t="189709" x="4029075" y="6392863"/>
          <p14:tracePt t="189717" x="4083050" y="6392863"/>
          <p14:tracePt t="189724" x="4119563" y="6392863"/>
          <p14:tracePt t="189733" x="4138613" y="6383338"/>
          <p14:tracePt t="189739" x="4156075" y="6383338"/>
          <p14:tracePt t="189756" x="4165600" y="6383338"/>
          <p14:tracePt t="189763" x="4175125" y="6383338"/>
          <p14:tracePt t="189772" x="4183063" y="6383338"/>
          <p14:tracePt t="189778" x="4192588" y="6373813"/>
          <p14:tracePt t="189786" x="4202113" y="6373813"/>
          <p14:tracePt t="189793" x="4219575" y="6373813"/>
          <p14:tracePt t="189801" x="4248150" y="6373813"/>
          <p14:tracePt t="189808" x="4265613" y="6373813"/>
          <p14:tracePt t="189823" x="4275138" y="6373813"/>
          <p14:tracePt t="189831" x="4284663" y="6373813"/>
          <p14:tracePt t="189846" x="4284663" y="6364288"/>
          <p14:tracePt t="190059" x="4321175" y="6364288"/>
          <p14:tracePt t="190066" x="4348163" y="6364288"/>
          <p14:tracePt t="190073" x="4384675" y="6373813"/>
          <p14:tracePt t="190082" x="4411663" y="6392863"/>
          <p14:tracePt t="190089" x="4430713" y="6400800"/>
          <p14:tracePt t="190097" x="4440238" y="6400800"/>
          <p14:tracePt t="190104" x="4457700" y="6410325"/>
          <p14:tracePt t="190112" x="4484688" y="6419850"/>
          <p14:tracePt t="190121" x="4530725" y="6437313"/>
          <p14:tracePt t="190127" x="4576763" y="6446838"/>
          <p14:tracePt t="190134" x="4594225" y="6456363"/>
          <p14:tracePt t="190142" x="4622800" y="6465888"/>
          <p14:tracePt t="190150" x="4649788" y="6473825"/>
          <p14:tracePt t="190158" x="4722813" y="6492875"/>
          <p14:tracePt t="190164" x="4759325" y="6492875"/>
          <p14:tracePt t="190173" x="4822825" y="6502400"/>
          <p14:tracePt t="190180" x="4859338" y="6502400"/>
          <p14:tracePt t="190189" x="4914900" y="6502400"/>
          <p14:tracePt t="190195" x="4941888" y="6502400"/>
          <p14:tracePt t="190205" x="4978400" y="6502400"/>
          <p14:tracePt t="190210" x="4987925" y="6502400"/>
          <p14:tracePt t="190218" x="5024438" y="6502400"/>
          <p14:tracePt t="190225" x="5041900" y="6502400"/>
          <p14:tracePt t="190233" x="5060950" y="6502400"/>
          <p14:tracePt t="190240" x="5070475" y="6502400"/>
          <p14:tracePt t="190248" x="5087938" y="6502400"/>
          <p14:tracePt t="190255" x="5106988" y="6502400"/>
          <p14:tracePt t="190264" x="5133975" y="6502400"/>
          <p14:tracePt t="190272" x="5180013" y="6502400"/>
          <p14:tracePt t="190279" x="5207000" y="6492875"/>
          <p14:tracePt t="190288" x="5224463" y="6492875"/>
          <p14:tracePt t="190294" x="5243513" y="6492875"/>
          <p14:tracePt t="190309" x="5253038" y="6492875"/>
          <p14:tracePt t="190332" x="5253038" y="6483350"/>
          <p14:tracePt t="190370" x="5260975" y="6483350"/>
          <p14:tracePt t="190377" x="5270500" y="6473825"/>
          <p14:tracePt t="190385" x="5289550" y="6465888"/>
          <p14:tracePt t="190392" x="5307013" y="6456363"/>
          <p14:tracePt t="190400" x="5307013" y="6446838"/>
          <p14:tracePt t="190407" x="5316538" y="6437313"/>
          <p14:tracePt t="190416" x="5326063" y="6437313"/>
          <p14:tracePt t="190424" x="5334000" y="6437313"/>
          <p14:tracePt t="190476" x="5343525" y="6429375"/>
          <p14:tracePt t="190484" x="5353050" y="6429375"/>
          <p14:tracePt t="190491" x="5362575" y="6429375"/>
          <p14:tracePt t="190499" x="5362575" y="6419850"/>
          <p14:tracePt t="190515" x="5370513" y="6419850"/>
          <p14:tracePt t="190522" x="5399088" y="6419850"/>
          <p14:tracePt t="190529" x="5416550" y="6410325"/>
          <p14:tracePt t="190538" x="5426075" y="6410325"/>
          <p14:tracePt t="190544" x="5445125" y="6410325"/>
          <p14:tracePt t="190554" x="5453063" y="6410325"/>
          <p14:tracePt t="190567" x="5462588" y="6400800"/>
          <p14:tracePt t="190666" x="5472113" y="6400800"/>
          <p14:tracePt t="190681" x="5481638" y="6400800"/>
          <p14:tracePt t="190688" x="5489575" y="6400800"/>
          <p14:tracePt t="190697" x="5508625" y="6400800"/>
          <p14:tracePt t="190705" x="5526088" y="6400800"/>
          <p14:tracePt t="190712" x="5554663" y="6400800"/>
          <p14:tracePt t="190720" x="5572125" y="6400800"/>
          <p14:tracePt t="190726" x="5581650" y="6410325"/>
          <p14:tracePt t="190735" x="5599113" y="6410325"/>
          <p14:tracePt t="190741" x="5618163" y="6410325"/>
          <p14:tracePt t="190749" x="5627688" y="6410325"/>
          <p14:tracePt t="190757" x="5654675" y="6419850"/>
          <p14:tracePt t="190765" x="5664200" y="6419850"/>
          <p14:tracePt t="190773" x="5681663" y="6419850"/>
          <p14:tracePt t="190780" x="5727700" y="6419850"/>
          <p14:tracePt t="190789" x="5754688" y="6429375"/>
          <p14:tracePt t="190795" x="5773738" y="6429375"/>
          <p14:tracePt t="190804" x="5800725" y="6429375"/>
          <p14:tracePt t="190810" x="5827713" y="6429375"/>
          <p14:tracePt t="190818" x="5864225" y="6429375"/>
          <p14:tracePt t="190825" x="5891213" y="6429375"/>
          <p14:tracePt t="190833" x="5900738" y="6429375"/>
          <p14:tracePt t="190840" x="5919788" y="6429375"/>
          <p14:tracePt t="190847" x="5937250" y="6437313"/>
          <p14:tracePt t="190856" x="5965825" y="6437313"/>
          <p14:tracePt t="190864" x="5983288" y="6437313"/>
          <p14:tracePt t="190872" x="6010275" y="6446838"/>
          <p14:tracePt t="190878" x="6056313" y="6446838"/>
          <p14:tracePt t="190888" x="6092825" y="6456363"/>
          <p14:tracePt t="190904" x="6165850" y="6465888"/>
          <p14:tracePt t="190912" x="6202363" y="6473825"/>
          <p14:tracePt t="190917" x="6265863" y="6473825"/>
          <p14:tracePt t="190924" x="6321425" y="6502400"/>
          <p14:tracePt t="190932" x="6403975" y="6519863"/>
          <p14:tracePt t="190940" x="6440488" y="6529388"/>
          <p14:tracePt t="190946" x="6503988" y="6546850"/>
          <p14:tracePt t="190956" x="6540500" y="6565900"/>
          <p14:tracePt t="190962" x="6567488" y="6565900"/>
          <p14:tracePt t="190972" x="6623050" y="6575425"/>
          <p14:tracePt t="190977" x="6677025" y="6583363"/>
          <p14:tracePt t="190987" x="6723063" y="6583363"/>
          <p14:tracePt t="190992" x="6769100" y="6592888"/>
          <p14:tracePt t="191000" x="6796088" y="6592888"/>
          <p14:tracePt t="191007" x="6823075" y="6592888"/>
          <p14:tracePt t="191016" x="6842125" y="6592888"/>
          <p14:tracePt t="191022" x="6878638" y="6592888"/>
          <p14:tracePt t="191031" x="6915150" y="6592888"/>
          <p14:tracePt t="191038" x="6942138" y="6592888"/>
          <p14:tracePt t="191045" x="6961188" y="6602413"/>
          <p14:tracePt t="191054" x="6988175" y="6602413"/>
          <p14:tracePt t="191061" x="7043738" y="6602413"/>
          <p14:tracePt t="191070" x="7088188" y="6602413"/>
          <p14:tracePt t="191076" x="7116763" y="6602413"/>
          <p14:tracePt t="191084" x="7143750" y="6602413"/>
          <p14:tracePt t="191091" x="7170738" y="6592888"/>
          <p14:tracePt t="191099" x="7234238" y="6592888"/>
          <p14:tracePt t="191106" x="7270750" y="6592888"/>
          <p14:tracePt t="191114" x="7316788" y="6592888"/>
          <p14:tracePt t="191121" x="7326313" y="6592888"/>
          <p14:tracePt t="191129" x="7343775" y="6592888"/>
          <p14:tracePt t="191138" x="7353300" y="6592888"/>
          <p14:tracePt t="191154" x="7362825" y="6592888"/>
          <p14:tracePt t="191189" x="7372350" y="6592888"/>
          <p14:tracePt t="191197" x="7372350" y="6583363"/>
          <p14:tracePt t="191905" x="7380288" y="6565900"/>
          <p14:tracePt t="191913" x="7389813" y="6529388"/>
          <p14:tracePt t="191921" x="7399338" y="6502400"/>
          <p14:tracePt t="191929" x="7416800" y="6473825"/>
          <p14:tracePt t="191937" x="7445375" y="6429375"/>
          <p14:tracePt t="191943" x="7481888" y="6383338"/>
          <p14:tracePt t="191952" x="7508875" y="6346825"/>
          <p14:tracePt t="191958" x="7572375" y="6291263"/>
          <p14:tracePt t="191966" x="7637463" y="6254750"/>
          <p14:tracePt t="191973" x="7700963" y="6218238"/>
          <p14:tracePt t="191982" x="7764463" y="6181725"/>
          <p14:tracePt t="191990" x="7883525" y="6137275"/>
          <p14:tracePt t="191996" x="7947025" y="6108700"/>
          <p14:tracePt t="192004" x="7993063" y="6091238"/>
          <p14:tracePt t="192012" x="8029575" y="6081713"/>
          <p14:tracePt t="192020" x="8039100" y="6072188"/>
          <p14:tracePt t="192027" x="8047038" y="6072188"/>
          <p14:tracePt t="192035" x="8056563" y="6072188"/>
          <p14:tracePt t="192042" x="8075613" y="6064250"/>
          <p14:tracePt t="192050" x="8093075" y="6064250"/>
          <p14:tracePt t="192057" x="8102600" y="6064250"/>
          <p14:tracePt t="192096" x="8112125" y="6064250"/>
          <p14:tracePt t="192111" x="8121650" y="6064250"/>
          <p14:tracePt t="192119" x="8129588" y="6064250"/>
          <p14:tracePt t="192126" x="8148638" y="6064250"/>
          <p14:tracePt t="192134" x="8158163" y="6064250"/>
          <p14:tracePt t="192149" x="8175625" y="6064250"/>
          <p14:tracePt t="192156" x="8194675" y="6064250"/>
          <p14:tracePt t="192163" x="8202613" y="6064250"/>
          <p14:tracePt t="192171" x="8221663" y="6072188"/>
          <p14:tracePt t="192179" x="8231188" y="6091238"/>
          <p14:tracePt t="192188" x="8248650" y="6100763"/>
          <p14:tracePt t="192194" x="8294688" y="6154738"/>
          <p14:tracePt t="192204" x="8348663" y="6227763"/>
          <p14:tracePt t="192209" x="8421688" y="6291263"/>
          <p14:tracePt t="192217" x="8458200" y="6356350"/>
          <p14:tracePt t="192224" x="8486775" y="6437313"/>
          <p14:tracePt t="192233" x="8504238" y="6492875"/>
          <p14:tracePt t="192242" x="8513763" y="6538913"/>
          <p14:tracePt t="192247" x="8513763" y="6556375"/>
          <p14:tracePt t="192255" x="8531225" y="6575425"/>
          <p14:tracePt t="192537" x="8531225" y="6565900"/>
          <p14:tracePt t="192552" x="8540750" y="6556375"/>
          <p14:tracePt t="192558" x="8540750" y="6529388"/>
          <p14:tracePt t="192567" x="8540750" y="6456363"/>
          <p14:tracePt t="192574" x="8531225" y="6383338"/>
          <p14:tracePt t="192582" x="8486775" y="6264275"/>
          <p14:tracePt t="192589" x="8440738" y="6145213"/>
          <p14:tracePt t="192597" x="8358188" y="5954713"/>
          <p14:tracePt t="192604" x="8231188" y="5734050"/>
          <p14:tracePt t="192611" x="8112125" y="5461000"/>
          <p14:tracePt t="192620" x="7993063" y="5186363"/>
          <p14:tracePt t="192627" x="7820025" y="4857750"/>
          <p14:tracePt t="192637" x="7645400" y="4629150"/>
          <p14:tracePt t="192642" x="7445375" y="4356100"/>
          <p14:tracePt t="192650" x="7262813" y="4090988"/>
          <p14:tracePt t="192657" x="7097713" y="3898900"/>
          <p14:tracePt t="192665" x="6951663" y="3698875"/>
          <p14:tracePt t="192673" x="6832600" y="3560763"/>
          <p14:tracePt t="192680" x="6742113" y="3424238"/>
          <p14:tracePt t="192688" x="6669088" y="3324225"/>
          <p14:tracePt t="192695" x="6613525" y="3214688"/>
          <p14:tracePt t="192704" x="6559550" y="3132138"/>
          <p14:tracePt t="192711" x="6530975" y="3068638"/>
          <p14:tracePt t="192720" x="6494463" y="2968625"/>
          <p14:tracePt t="192726" x="6467475" y="2922588"/>
          <p14:tracePt t="192734" x="6448425" y="2876550"/>
          <p14:tracePt t="192740" x="6430963" y="2840038"/>
          <p14:tracePt t="192749" x="6411913" y="2794000"/>
          <p14:tracePt t="192757" x="6403975" y="2776538"/>
          <p14:tracePt t="192763" x="6394450" y="2757488"/>
          <p14:tracePt t="192772" x="6394450" y="2747963"/>
          <p14:tracePt t="192778" x="6384925" y="2740025"/>
          <p14:tracePt t="192787" x="6384925" y="2730500"/>
          <p14:tracePt t="192793" x="6384925" y="2720975"/>
          <p14:tracePt t="192802" x="6375400" y="2720975"/>
          <p14:tracePt t="192809" x="6375400" y="2711450"/>
          <p14:tracePt t="192817" x="6375400" y="2703513"/>
          <p14:tracePt t="192832" x="6367463" y="2684463"/>
          <p14:tracePt t="192839" x="6367463" y="2657475"/>
          <p14:tracePt t="192847" x="6367463" y="2620963"/>
          <p14:tracePt t="192855" x="6357938" y="2620963"/>
          <p14:tracePt t="192863" x="6357938" y="2611438"/>
          <p14:tracePt t="193106" x="6338888" y="2684463"/>
          <p14:tracePt t="193113" x="6330950" y="2784475"/>
          <p14:tracePt t="193120" x="6294438" y="2894013"/>
          <p14:tracePt t="193129" x="6265863" y="3022600"/>
          <p14:tracePt t="193137" x="6257925" y="3187700"/>
          <p14:tracePt t="193143" x="6257925" y="3333750"/>
          <p14:tracePt t="193153" x="6238875" y="3497263"/>
          <p14:tracePt t="193159" x="6211888" y="3633788"/>
          <p14:tracePt t="193166" x="6192838" y="3762375"/>
          <p14:tracePt t="193174" x="6192838" y="3835400"/>
          <p14:tracePt t="193182" x="6165850" y="3944938"/>
          <p14:tracePt t="193189" x="6165850" y="4073525"/>
          <p14:tracePt t="193197" x="6165850" y="4200525"/>
          <p14:tracePt t="193204" x="6165850" y="4319588"/>
          <p14:tracePt t="193212" x="6165850" y="4438650"/>
          <p14:tracePt t="193220" x="6165850" y="4556125"/>
          <p14:tracePt t="193228" x="6156325" y="4611688"/>
          <p14:tracePt t="193236" x="6156325" y="4702175"/>
          <p14:tracePt t="193242" x="6156325" y="4757738"/>
          <p14:tracePt t="193250" x="6156325" y="4803775"/>
          <p14:tracePt t="193257" x="6156325" y="4840288"/>
          <p14:tracePt t="193266" x="6156325" y="4894263"/>
          <p14:tracePt t="193272" x="6156325" y="4949825"/>
          <p14:tracePt t="193281" x="6156325" y="5013325"/>
          <p14:tracePt t="193287" x="6184900" y="5095875"/>
          <p14:tracePt t="193296" x="6184900" y="5149850"/>
          <p14:tracePt t="193304" x="6192838" y="5186363"/>
          <p14:tracePt t="193311" x="6202363" y="5232400"/>
          <p14:tracePt t="193319" x="6221413" y="5305425"/>
          <p14:tracePt t="193326" x="6229350" y="5341938"/>
          <p14:tracePt t="193333" x="6229350" y="5360988"/>
          <p14:tracePt t="193341" x="6238875" y="5387975"/>
          <p14:tracePt t="193349" x="6238875" y="5414963"/>
          <p14:tracePt t="193356" x="6248400" y="5424488"/>
          <p14:tracePt t="193364" x="6248400" y="5451475"/>
          <p14:tracePt t="193371" x="6257925" y="5470525"/>
          <p14:tracePt t="193379" x="6257925" y="5497513"/>
          <p14:tracePt t="193387" x="6265863" y="5514975"/>
          <p14:tracePt t="193395" x="6265863" y="5524500"/>
          <p14:tracePt t="193402" x="6275388" y="5543550"/>
          <p14:tracePt t="193410" x="6275388" y="5551488"/>
          <p14:tracePt t="193417" x="6284913" y="5580063"/>
          <p14:tracePt t="193425" x="6294438" y="5616575"/>
          <p14:tracePt t="193432" x="6302375" y="5634038"/>
          <p14:tracePt t="193439" x="6302375" y="5653088"/>
          <p14:tracePt t="193448" x="6311900" y="5661025"/>
          <p14:tracePt t="193456" x="6311900" y="5670550"/>
          <p14:tracePt t="193485" x="6311900" y="5680075"/>
          <p14:tracePt t="193516" x="6321425" y="5689600"/>
          <p14:tracePt t="193523" x="6321425" y="5697538"/>
          <p14:tracePt t="193538" x="6330950" y="5716588"/>
          <p14:tracePt t="193553" x="6330950" y="5734050"/>
          <p14:tracePt t="193577" x="6330950" y="5743575"/>
          <p14:tracePt t="193795" x="6311900" y="5624513"/>
          <p14:tracePt t="193802" x="6265863" y="5514975"/>
          <p14:tracePt t="193811" x="6238875" y="5351463"/>
          <p14:tracePt t="193819" x="6221413" y="5195888"/>
          <p14:tracePt t="193826" x="6211888" y="5049838"/>
          <p14:tracePt t="193835" x="6192838" y="4903788"/>
          <p14:tracePt t="193841" x="6184900" y="4775200"/>
          <p14:tracePt t="193849" x="6165850" y="4684713"/>
          <p14:tracePt t="193855" x="6156325" y="4565650"/>
          <p14:tracePt t="193864" x="6156325" y="4492625"/>
          <p14:tracePt t="193873" x="6138863" y="4402138"/>
          <p14:tracePt t="193879" x="6129338" y="4310063"/>
          <p14:tracePt t="193887" x="6111875" y="4210050"/>
          <p14:tracePt t="193904" x="6102350" y="4044950"/>
          <p14:tracePt t="193909" x="6102350" y="3971925"/>
          <p14:tracePt t="193919" x="6102350" y="3889375"/>
          <p14:tracePt t="193924" x="6102350" y="3816350"/>
          <p14:tracePt t="193932" x="6102350" y="3762375"/>
          <p14:tracePt t="193938" x="6111875" y="3698875"/>
          <p14:tracePt t="193947" x="6111875" y="3643313"/>
          <p14:tracePt t="193954" x="6129338" y="3606800"/>
          <p14:tracePt t="193962" x="6129338" y="3570288"/>
          <p14:tracePt t="193970" x="6129338" y="3560763"/>
          <p14:tracePt t="193977" x="6129338" y="3543300"/>
          <p14:tracePt t="193986" x="6129338" y="3524250"/>
          <p14:tracePt t="194022" x="6129338" y="3516313"/>
          <p14:tracePt t="194045" x="6129338" y="3506788"/>
          <p14:tracePt t="194060" x="6129338" y="3487738"/>
          <p14:tracePt t="194068" x="6138863" y="3470275"/>
          <p14:tracePt t="194074" x="6138863" y="3460750"/>
          <p14:tracePt t="194083" x="6138863" y="3443288"/>
          <p14:tracePt t="194090" x="6148388" y="3443288"/>
          <p14:tracePt t="194096" x="6148388" y="3424238"/>
          <p14:tracePt t="194104" x="6148388" y="3414713"/>
          <p14:tracePt t="194113" x="6156325" y="3406775"/>
          <p14:tracePt t="194120" x="6156325" y="3387725"/>
          <p14:tracePt t="194128" x="6165850" y="3360738"/>
          <p14:tracePt t="194136" x="6175375" y="3341688"/>
          <p14:tracePt t="194143" x="6184900" y="3314700"/>
          <p14:tracePt t="194152" x="6192838" y="3297238"/>
          <p14:tracePt t="194158" x="6211888" y="3260725"/>
          <p14:tracePt t="194166" x="6229350" y="3232150"/>
          <p14:tracePt t="194172" x="6238875" y="3214688"/>
          <p14:tracePt t="194181" x="6238875" y="3195638"/>
          <p14:tracePt t="194190" x="6248400" y="3187700"/>
          <p14:tracePt t="194196" x="6248400" y="3178175"/>
          <p14:tracePt t="194500" x="6248400" y="3260725"/>
          <p14:tracePt t="194507" x="6238875" y="3370263"/>
          <p14:tracePt t="194515" x="6229350" y="3516313"/>
          <p14:tracePt t="194522" x="6211888" y="3625850"/>
          <p14:tracePt t="194530" x="6211888" y="3735388"/>
          <p14:tracePt t="194538" x="6211888" y="3808413"/>
          <p14:tracePt t="194546" x="6202363" y="3889375"/>
          <p14:tracePt t="194553" x="6202363" y="4017963"/>
          <p14:tracePt t="194561" x="6184900" y="4110038"/>
          <p14:tracePt t="194569" x="6175375" y="4237038"/>
          <p14:tracePt t="194576" x="6175375" y="4346575"/>
          <p14:tracePt t="194585" x="6175375" y="4475163"/>
          <p14:tracePt t="194591" x="6175375" y="4565650"/>
          <p14:tracePt t="194599" x="6175375" y="4665663"/>
          <p14:tracePt t="194606" x="6175375" y="4738688"/>
          <p14:tracePt t="194614" x="6156325" y="4811713"/>
          <p14:tracePt t="194620" x="6156325" y="4922838"/>
          <p14:tracePt t="194629" x="6156325" y="5013325"/>
          <p14:tracePt t="194637" x="6156325" y="5141913"/>
          <p14:tracePt t="194644" x="6148388" y="5251450"/>
          <p14:tracePt t="194653" x="6148388" y="5360988"/>
          <p14:tracePt t="194659" x="6148388" y="5514975"/>
          <p14:tracePt t="194668" x="6148388" y="5607050"/>
          <p14:tracePt t="194674" x="6165850" y="5661025"/>
          <p14:tracePt t="194682" x="6165850" y="5716588"/>
          <p14:tracePt t="194689" x="6175375" y="5799138"/>
          <p14:tracePt t="194697" x="6175375" y="5872163"/>
          <p14:tracePt t="194704" x="6184900" y="5962650"/>
          <p14:tracePt t="194712" x="6202363" y="6045200"/>
          <p14:tracePt t="194720" x="6211888" y="6137275"/>
          <p14:tracePt t="194728" x="6221413" y="6181725"/>
          <p14:tracePt t="194736" x="6238875" y="6210300"/>
          <p14:tracePt t="194743" x="6248400" y="6237288"/>
          <p14:tracePt t="194752" x="6248400" y="6264275"/>
          <p14:tracePt t="195069" x="6257925" y="6246813"/>
          <p14:tracePt t="195077" x="6275388" y="6191250"/>
          <p14:tracePt t="195085" x="6284913" y="6154738"/>
          <p14:tracePt t="195093" x="6294438" y="6127750"/>
          <p14:tracePt t="195099" x="6311900" y="6091238"/>
          <p14:tracePt t="195107" x="6330950" y="6054725"/>
          <p14:tracePt t="195115" x="6348413" y="5999163"/>
          <p14:tracePt t="195123" x="6403975" y="5935663"/>
          <p14:tracePt t="195131" x="6457950" y="5853113"/>
          <p14:tracePt t="195139" x="6530975" y="5762625"/>
          <p14:tracePt t="195145" x="6613525" y="5697538"/>
          <p14:tracePt t="195153" x="6696075" y="5607050"/>
          <p14:tracePt t="195161" x="6786563" y="5543550"/>
          <p14:tracePt t="195169" x="6832600" y="5487988"/>
          <p14:tracePt t="195176" x="6896100" y="5451475"/>
          <p14:tracePt t="195185" x="6997700" y="5397500"/>
          <p14:tracePt t="195190" x="7124700" y="5351463"/>
          <p14:tracePt t="195199" x="7316788" y="5287963"/>
          <p14:tracePt t="195206" x="7499350" y="5241925"/>
          <p14:tracePt t="195214" x="7691438" y="5178425"/>
          <p14:tracePt t="195222" x="7856538" y="5132388"/>
          <p14:tracePt t="195229" x="8010525" y="5105400"/>
          <p14:tracePt t="195236" x="8194675" y="5076825"/>
          <p14:tracePt t="195245" x="8321675" y="5059363"/>
          <p14:tracePt t="195252" x="8504238" y="5013325"/>
          <p14:tracePt t="195260" x="8650288" y="5013325"/>
          <p14:tracePt t="195268" x="8759825" y="5022850"/>
          <p14:tracePt t="195275" x="8842375" y="5040313"/>
          <p14:tracePt t="195282" x="8942388" y="5068888"/>
          <p14:tracePt t="195290" x="9034463" y="5132388"/>
          <p14:tracePt t="195298" x="9134475" y="5186363"/>
          <p14:tracePt t="195556" x="9051925" y="5991225"/>
          <p14:tracePt t="195564" x="8997950" y="5991225"/>
          <p14:tracePt t="195571" x="8924925" y="5999163"/>
          <p14:tracePt t="195579" x="8851900" y="5999163"/>
          <p14:tracePt t="195586" x="8788400" y="5999163"/>
          <p14:tracePt t="195595" x="8715375" y="5999163"/>
          <p14:tracePt t="195602" x="8642350" y="5999163"/>
          <p14:tracePt t="195609" x="8577263" y="5991225"/>
          <p14:tracePt t="195618" x="8504238" y="5972175"/>
          <p14:tracePt t="195625" x="8486775" y="5972175"/>
          <p14:tracePt t="195633" x="8467725" y="5972175"/>
          <p14:tracePt t="195640" x="8458200" y="5962650"/>
        </p14:tracePtLst>
      </p14:laserTraceLst>
    </p:ext>
  </p:extLst>
</p:sld>
</file>

<file path=ppt/theme/theme1.xml><?xml version="1.0" encoding="utf-8"?>
<a:theme xmlns:a="http://schemas.openxmlformats.org/drawingml/2006/main" name="Level">
  <a:themeElements>
    <a:clrScheme name="Level 6">
      <a:dk1>
        <a:srgbClr val="000000"/>
      </a:dk1>
      <a:lt1>
        <a:srgbClr val="FFFFFF"/>
      </a:lt1>
      <a:dk2>
        <a:srgbClr val="666699"/>
      </a:dk2>
      <a:lt2>
        <a:srgbClr val="FFCC00"/>
      </a:lt2>
      <a:accent1>
        <a:srgbClr val="FF9900"/>
      </a:accent1>
      <a:accent2>
        <a:srgbClr val="FF0000"/>
      </a:accent2>
      <a:accent3>
        <a:srgbClr val="FFFFFF"/>
      </a:accent3>
      <a:accent4>
        <a:srgbClr val="000000"/>
      </a:accent4>
      <a:accent5>
        <a:srgbClr val="FFCAAA"/>
      </a:accent5>
      <a:accent6>
        <a:srgbClr val="E70000"/>
      </a:accent6>
      <a:hlink>
        <a:srgbClr val="666699"/>
      </a:hlink>
      <a:folHlink>
        <a:srgbClr val="999966"/>
      </a:folHlink>
    </a:clrScheme>
    <a:fontScheme name="Level">
      <a:majorFont>
        <a:latin typeface="Garamond"/>
        <a:ea typeface=""/>
        <a:cs typeface=""/>
      </a:majorFont>
      <a:minorFont>
        <a:latin typeface="Verdana"/>
        <a:ea typeface=""/>
        <a:cs typeface="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Level</Template>
  <TotalTime>4141</TotalTime>
  <Words>998</Words>
  <Application>Microsoft Office PowerPoint</Application>
  <PresentationFormat>On-screen Show (4:3)</PresentationFormat>
  <Paragraphs>120</Paragraphs>
  <Slides>8</Slides>
  <Notes>4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Garamond</vt:lpstr>
      <vt:lpstr>Times New Roman</vt:lpstr>
      <vt:lpstr>Verdana</vt:lpstr>
      <vt:lpstr>Wingdings</vt:lpstr>
      <vt:lpstr>Level</vt:lpstr>
      <vt:lpstr>Intermediate COCOMO</vt:lpstr>
      <vt:lpstr>Problems with COCOMO</vt:lpstr>
      <vt:lpstr>Problems with COCOMO </vt:lpstr>
      <vt:lpstr>Problems with COCOMO ...</vt:lpstr>
      <vt:lpstr>COCOMO works well ...</vt:lpstr>
      <vt:lpstr>Schedule Estimating</vt:lpstr>
      <vt:lpstr>Division of time and labor</vt:lpstr>
      <vt:lpstr>Generic schedule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Tolga Can</dc:creator>
  <cp:lastModifiedBy>Ozan Özdemir</cp:lastModifiedBy>
  <cp:revision>177</cp:revision>
  <cp:lastPrinted>1601-01-01T00:00:00Z</cp:lastPrinted>
  <dcterms:created xsi:type="dcterms:W3CDTF">1601-01-01T00:00:00Z</dcterms:created>
  <dcterms:modified xsi:type="dcterms:W3CDTF">2023-02-11T14:34:48Z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